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4" r:id="rId3"/>
    <p:sldMasterId id="2147483696" r:id="rId4"/>
    <p:sldMasterId id="2147483720" r:id="rId5"/>
    <p:sldMasterId id="2147483744" r:id="rId6"/>
    <p:sldMasterId id="2147483780" r:id="rId7"/>
    <p:sldMasterId id="2147483792" r:id="rId8"/>
    <p:sldMasterId id="2147483995" r:id="rId9"/>
    <p:sldMasterId id="2147484208" r:id="rId10"/>
    <p:sldMasterId id="2147484220" r:id="rId11"/>
    <p:sldMasterId id="2147484232" r:id="rId12"/>
    <p:sldMasterId id="2147484244" r:id="rId13"/>
    <p:sldMasterId id="2147484256" r:id="rId14"/>
    <p:sldMasterId id="2147484268" r:id="rId15"/>
    <p:sldMasterId id="2147484316" r:id="rId16"/>
    <p:sldMasterId id="2147484328" r:id="rId17"/>
    <p:sldMasterId id="2147484364" r:id="rId18"/>
    <p:sldMasterId id="2147484376" r:id="rId19"/>
    <p:sldMasterId id="2147484388" r:id="rId20"/>
    <p:sldMasterId id="2147484400" r:id="rId21"/>
    <p:sldMasterId id="2147484720" r:id="rId22"/>
    <p:sldMasterId id="2147484732" r:id="rId23"/>
  </p:sldMasterIdLst>
  <p:notesMasterIdLst>
    <p:notesMasterId r:id="rId150"/>
  </p:notesMasterIdLst>
  <p:handoutMasterIdLst>
    <p:handoutMasterId r:id="rId151"/>
  </p:handoutMasterIdLst>
  <p:sldIdLst>
    <p:sldId id="258" r:id="rId24"/>
    <p:sldId id="657" r:id="rId25"/>
    <p:sldId id="658" r:id="rId26"/>
    <p:sldId id="659" r:id="rId27"/>
    <p:sldId id="660" r:id="rId28"/>
    <p:sldId id="661" r:id="rId29"/>
    <p:sldId id="662" r:id="rId30"/>
    <p:sldId id="663" r:id="rId31"/>
    <p:sldId id="664" r:id="rId32"/>
    <p:sldId id="665" r:id="rId33"/>
    <p:sldId id="666" r:id="rId34"/>
    <p:sldId id="667" r:id="rId35"/>
    <p:sldId id="560" r:id="rId36"/>
    <p:sldId id="269" r:id="rId37"/>
    <p:sldId id="271" r:id="rId38"/>
    <p:sldId id="272" r:id="rId39"/>
    <p:sldId id="274" r:id="rId40"/>
    <p:sldId id="275" r:id="rId41"/>
    <p:sldId id="276" r:id="rId42"/>
    <p:sldId id="277" r:id="rId43"/>
    <p:sldId id="278" r:id="rId44"/>
    <p:sldId id="279" r:id="rId45"/>
    <p:sldId id="624" r:id="rId46"/>
    <p:sldId id="625" r:id="rId47"/>
    <p:sldId id="626" r:id="rId48"/>
    <p:sldId id="416" r:id="rId49"/>
    <p:sldId id="417" r:id="rId50"/>
    <p:sldId id="418" r:id="rId51"/>
    <p:sldId id="419" r:id="rId52"/>
    <p:sldId id="420" r:id="rId53"/>
    <p:sldId id="478" r:id="rId54"/>
    <p:sldId id="630" r:id="rId55"/>
    <p:sldId id="627" r:id="rId56"/>
    <p:sldId id="628" r:id="rId57"/>
    <p:sldId id="629" r:id="rId58"/>
    <p:sldId id="631" r:id="rId59"/>
    <p:sldId id="632" r:id="rId60"/>
    <p:sldId id="652" r:id="rId61"/>
    <p:sldId id="653" r:id="rId62"/>
    <p:sldId id="654" r:id="rId63"/>
    <p:sldId id="623" r:id="rId64"/>
    <p:sldId id="655" r:id="rId65"/>
    <p:sldId id="425" r:id="rId66"/>
    <p:sldId id="476" r:id="rId67"/>
    <p:sldId id="564" r:id="rId68"/>
    <p:sldId id="565" r:id="rId69"/>
    <p:sldId id="566" r:id="rId70"/>
    <p:sldId id="567" r:id="rId71"/>
    <p:sldId id="568" r:id="rId72"/>
    <p:sldId id="569" r:id="rId73"/>
    <p:sldId id="633" r:id="rId74"/>
    <p:sldId id="634" r:id="rId75"/>
    <p:sldId id="635" r:id="rId76"/>
    <p:sldId id="636" r:id="rId77"/>
    <p:sldId id="637" r:id="rId78"/>
    <p:sldId id="638" r:id="rId79"/>
    <p:sldId id="639" r:id="rId80"/>
    <p:sldId id="640" r:id="rId81"/>
    <p:sldId id="641" r:id="rId82"/>
    <p:sldId id="642" r:id="rId83"/>
    <p:sldId id="643" r:id="rId84"/>
    <p:sldId id="644" r:id="rId85"/>
    <p:sldId id="645" r:id="rId86"/>
    <p:sldId id="646" r:id="rId87"/>
    <p:sldId id="647" r:id="rId88"/>
    <p:sldId id="648" r:id="rId89"/>
    <p:sldId id="649" r:id="rId90"/>
    <p:sldId id="650" r:id="rId91"/>
    <p:sldId id="651" r:id="rId92"/>
    <p:sldId id="579" r:id="rId93"/>
    <p:sldId id="397" r:id="rId94"/>
    <p:sldId id="398" r:id="rId95"/>
    <p:sldId id="508" r:id="rId96"/>
    <p:sldId id="509" r:id="rId97"/>
    <p:sldId id="510" r:id="rId98"/>
    <p:sldId id="511" r:id="rId99"/>
    <p:sldId id="512" r:id="rId100"/>
    <p:sldId id="513" r:id="rId101"/>
    <p:sldId id="514" r:id="rId102"/>
    <p:sldId id="515" r:id="rId103"/>
    <p:sldId id="516"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62" r:id="rId117"/>
    <p:sldId id="587" r:id="rId118"/>
    <p:sldId id="588" r:id="rId119"/>
    <p:sldId id="589" r:id="rId120"/>
    <p:sldId id="590" r:id="rId121"/>
    <p:sldId id="591" r:id="rId122"/>
    <p:sldId id="592" r:id="rId123"/>
    <p:sldId id="593" r:id="rId124"/>
    <p:sldId id="594" r:id="rId125"/>
    <p:sldId id="595" r:id="rId126"/>
    <p:sldId id="668" r:id="rId127"/>
    <p:sldId id="669" r:id="rId128"/>
    <p:sldId id="670" r:id="rId129"/>
    <p:sldId id="671" r:id="rId130"/>
    <p:sldId id="672" r:id="rId131"/>
    <p:sldId id="673" r:id="rId132"/>
    <p:sldId id="674" r:id="rId133"/>
    <p:sldId id="675" r:id="rId134"/>
    <p:sldId id="676" r:id="rId135"/>
    <p:sldId id="458" r:id="rId136"/>
    <p:sldId id="427" r:id="rId137"/>
    <p:sldId id="413" r:id="rId138"/>
    <p:sldId id="414" r:id="rId139"/>
    <p:sldId id="580" r:id="rId140"/>
    <p:sldId id="581" r:id="rId141"/>
    <p:sldId id="582" r:id="rId142"/>
    <p:sldId id="583" r:id="rId143"/>
    <p:sldId id="596" r:id="rId144"/>
    <p:sldId id="597" r:id="rId145"/>
    <p:sldId id="598" r:id="rId146"/>
    <p:sldId id="599" r:id="rId147"/>
    <p:sldId id="600" r:id="rId148"/>
    <p:sldId id="601" r:id="rId149"/>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E3E74B"/>
    <a:srgbClr val="000000"/>
    <a:srgbClr val="BDD6E1"/>
    <a:srgbClr val="9E0F07"/>
    <a:srgbClr val="07850C"/>
    <a:srgbClr val="0808D1"/>
    <a:srgbClr val="11FFF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90" d="100"/>
          <a:sy n="90"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slide" Target="slides/slide12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slide" Target="slides/slide93.xml"/><Relationship Id="rId124" Type="http://schemas.openxmlformats.org/officeDocument/2006/relationships/slide" Target="slides/slide101.xml"/><Relationship Id="rId129" Type="http://schemas.openxmlformats.org/officeDocument/2006/relationships/slide" Target="slides/slide106.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32" Type="http://schemas.openxmlformats.org/officeDocument/2006/relationships/slide" Target="slides/slide109.xml"/><Relationship Id="rId140" Type="http://schemas.openxmlformats.org/officeDocument/2006/relationships/slide" Target="slides/slide117.xml"/><Relationship Id="rId145" Type="http://schemas.openxmlformats.org/officeDocument/2006/relationships/slide" Target="slides/slide122.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slide" Target="slides/slide125.xml"/><Relationship Id="rId15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cs typeface="+mn-cs"/>
              </a:defRPr>
            </a:lvl1pPr>
          </a:lstStyle>
          <a:p>
            <a:pPr>
              <a:defRPr/>
            </a:pPr>
            <a:fld id="{DA1F17B2-C431-432E-B769-C081526B0C7A}" type="datetimeFigureOut">
              <a:rPr lang="it-IT"/>
              <a:pPr>
                <a:defRPr/>
              </a:pPr>
              <a:t>16/01/2019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smtClean="0">
                <a:cs typeface="+mn-cs"/>
              </a:defRPr>
            </a:lvl1pPr>
          </a:lstStyle>
          <a:p>
            <a:pPr>
              <a:defRPr/>
            </a:pPr>
            <a:fld id="{7435E97D-3A64-48B6-A6F3-80439B24D286}" type="slidenum">
              <a:rPr lang="it-IT"/>
              <a:pPr>
                <a:defRPr/>
              </a:pPr>
              <a:t>‹N›</a:t>
            </a:fld>
            <a:endParaRPr lang="it-IT"/>
          </a:p>
        </p:txBody>
      </p:sp>
    </p:spTree>
    <p:extLst>
      <p:ext uri="{BB962C8B-B14F-4D97-AF65-F5344CB8AC3E}">
        <p14:creationId xmlns:p14="http://schemas.microsoft.com/office/powerpoint/2010/main" xmlns="" val="132407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a:cs typeface="+mn-cs"/>
              </a:defRPr>
            </a:lvl1pPr>
          </a:lstStyle>
          <a:p>
            <a:pPr>
              <a:defRPr/>
            </a:pPr>
            <a:fld id="{DAB1E81A-128B-4CA6-A2D1-EE06F58C73C6}" type="datetimeFigureOut">
              <a:rPr lang="it-IT"/>
              <a:pPr>
                <a:defRPr/>
              </a:pPr>
              <a:t>16/01/2019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a:cs typeface="+mn-cs"/>
              </a:defRPr>
            </a:lvl1pPr>
          </a:lstStyle>
          <a:p>
            <a:pPr>
              <a:defRPr/>
            </a:pPr>
            <a:fld id="{E3F97A63-95B8-4A3B-9C47-0998C082A7B7}" type="slidenum">
              <a:rPr lang="it-IT"/>
              <a:pPr>
                <a:defRPr/>
              </a:pPr>
              <a:t>‹N›</a:t>
            </a:fld>
            <a:endParaRPr lang="it-IT"/>
          </a:p>
        </p:txBody>
      </p:sp>
    </p:spTree>
    <p:extLst>
      <p:ext uri="{BB962C8B-B14F-4D97-AF65-F5344CB8AC3E}">
        <p14:creationId xmlns:p14="http://schemas.microsoft.com/office/powerpoint/2010/main" xmlns="" val="79700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B0F455B-9348-4FBA-B7CE-9D6AE3D183D8}" type="slidenum">
              <a:rPr lang="es-ES" smtClean="0">
                <a:latin typeface="Times" pitchFamily="18" charset="0"/>
              </a:rPr>
              <a:pPr/>
              <a:t>26</a:t>
            </a:fld>
            <a:endParaRPr lang="es-ES" smtClean="0">
              <a:latin typeface="Times" pitchFamily="18" charset="0"/>
            </a:endParaRPr>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99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99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9F1AA0-4D52-42BC-B3FF-AF877C78A733}" type="slidenum">
              <a:rPr lang="it-IT" smtClean="0">
                <a:solidFill>
                  <a:srgbClr val="000000"/>
                </a:solidFill>
                <a:latin typeface="Times" pitchFamily="18" charset="0"/>
              </a:rPr>
              <a:pPr/>
              <a:t>103</a:t>
            </a:fld>
            <a:endParaRPr lang="it-IT" smtClean="0">
              <a:solidFill>
                <a:srgbClr val="000000"/>
              </a:solidFill>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17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8F352-DF44-432A-A2D8-5CF7D6E39043}" type="slidenum">
              <a:rPr lang="it-IT" smtClean="0">
                <a:solidFill>
                  <a:srgbClr val="000000"/>
                </a:solidFill>
              </a:rPr>
              <a:pPr/>
              <a:t>104</a:t>
            </a:fld>
            <a:endParaRPr lang="it-IT"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2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530D3-360B-4100-8FF7-BA8C64036FDB}" type="slidenum">
              <a:rPr lang="it-IT" smtClean="0">
                <a:solidFill>
                  <a:srgbClr val="000000"/>
                </a:solidFill>
              </a:rPr>
              <a:pPr/>
              <a:t>105</a:t>
            </a:fld>
            <a:endParaRPr lang="it-IT"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rPr>
              <a:pPr/>
              <a:t>106</a:t>
            </a:fld>
            <a:endParaRPr lang="it-IT"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4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EA1AB-8212-4C24-9DFD-69200B5BA5A6}" type="slidenum">
              <a:rPr lang="it-IT" smtClean="0">
                <a:solidFill>
                  <a:srgbClr val="000000"/>
                </a:solidFill>
              </a:rPr>
              <a:pPr/>
              <a:t>107</a:t>
            </a:fld>
            <a:endParaRPr lang="it-IT"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5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2F4E9-FD3F-4F86-BC45-AC310B78F247}" type="slidenum">
              <a:rPr lang="it-IT" smtClean="0">
                <a:solidFill>
                  <a:srgbClr val="000000"/>
                </a:solidFill>
              </a:rPr>
              <a:pPr/>
              <a:t>108</a:t>
            </a:fld>
            <a:endParaRPr lang="it-IT"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691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69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884276-AAA1-4328-9466-917A79B5BD16}" type="slidenum">
              <a:rPr lang="it-IT" smtClean="0">
                <a:solidFill>
                  <a:srgbClr val="000000"/>
                </a:solidFill>
              </a:rPr>
              <a:pPr/>
              <a:t>109</a:t>
            </a:fld>
            <a:endParaRPr lang="it-IT"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79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7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0C456-6483-4EA4-B542-19D4F08DC523}" type="slidenum">
              <a:rPr lang="it-IT" smtClean="0">
                <a:solidFill>
                  <a:srgbClr val="000000"/>
                </a:solidFill>
              </a:rPr>
              <a:pPr/>
              <a:t>110</a:t>
            </a:fld>
            <a:endParaRPr lang="it-IT"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8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4BE34-5300-4542-ACEA-428B1183594D}" type="slidenum">
              <a:rPr lang="it-IT" smtClean="0">
                <a:solidFill>
                  <a:srgbClr val="000000"/>
                </a:solidFill>
              </a:rPr>
              <a:pPr/>
              <a:t>111</a:t>
            </a:fld>
            <a:endParaRPr lang="it-IT"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99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99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9F1AA0-4D52-42BC-B3FF-AF877C78A733}" type="slidenum">
              <a:rPr lang="it-IT" smtClean="0">
                <a:solidFill>
                  <a:srgbClr val="000000"/>
                </a:solidFill>
              </a:rPr>
              <a:pPr/>
              <a:t>112</a:t>
            </a:fld>
            <a:endParaRPr lang="it-IT"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17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8F352-DF44-432A-A2D8-5CF7D6E39043}" type="slidenum">
              <a:rPr lang="it-IT" smtClean="0">
                <a:solidFill>
                  <a:srgbClr val="000000"/>
                </a:solidFill>
                <a:latin typeface="Times" pitchFamily="18" charset="0"/>
              </a:rPr>
              <a:pPr/>
              <a:t>95</a:t>
            </a:fld>
            <a:endParaRPr lang="it-IT" smtClean="0">
              <a:solidFill>
                <a:srgbClr val="000000"/>
              </a:solidFill>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2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530D3-360B-4100-8FF7-BA8C64036FDB}" type="slidenum">
              <a:rPr lang="it-IT" smtClean="0">
                <a:solidFill>
                  <a:srgbClr val="000000"/>
                </a:solidFill>
                <a:latin typeface="Times" pitchFamily="18" charset="0"/>
              </a:rPr>
              <a:pPr/>
              <a:t>96</a:t>
            </a:fld>
            <a:endParaRPr lang="it-IT" smtClean="0">
              <a:solidFill>
                <a:srgbClr val="000000"/>
              </a:solidFill>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97</a:t>
            </a:fld>
            <a:endParaRPr lang="it-IT" smtClean="0">
              <a:solidFill>
                <a:srgbClr val="000000"/>
              </a:solidFill>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4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EA1AB-8212-4C24-9DFD-69200B5BA5A6}" type="slidenum">
              <a:rPr lang="it-IT" smtClean="0">
                <a:solidFill>
                  <a:srgbClr val="000000"/>
                </a:solidFill>
                <a:latin typeface="Times" pitchFamily="18" charset="0"/>
              </a:rPr>
              <a:pPr/>
              <a:t>98</a:t>
            </a:fld>
            <a:endParaRPr lang="it-IT" smtClean="0">
              <a:solidFill>
                <a:srgbClr val="000000"/>
              </a:solidFill>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5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2F4E9-FD3F-4F86-BC45-AC310B78F247}" type="slidenum">
              <a:rPr lang="it-IT" smtClean="0">
                <a:solidFill>
                  <a:srgbClr val="000000"/>
                </a:solidFill>
                <a:latin typeface="Times" pitchFamily="18" charset="0"/>
              </a:rPr>
              <a:pPr/>
              <a:t>99</a:t>
            </a:fld>
            <a:endParaRPr lang="it-IT" smtClean="0">
              <a:solidFill>
                <a:srgbClr val="000000"/>
              </a:solidFill>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691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69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884276-AAA1-4328-9466-917A79B5BD16}" type="slidenum">
              <a:rPr lang="it-IT" smtClean="0">
                <a:solidFill>
                  <a:srgbClr val="000000"/>
                </a:solidFill>
                <a:latin typeface="Times" pitchFamily="18" charset="0"/>
              </a:rPr>
              <a:pPr/>
              <a:t>100</a:t>
            </a:fld>
            <a:endParaRPr lang="it-IT" smtClean="0">
              <a:solidFill>
                <a:srgbClr val="000000"/>
              </a:solidFill>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79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7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0C456-6483-4EA4-B542-19D4F08DC523}" type="slidenum">
              <a:rPr lang="it-IT" smtClean="0">
                <a:solidFill>
                  <a:srgbClr val="000000"/>
                </a:solidFill>
                <a:latin typeface="Times" pitchFamily="18" charset="0"/>
              </a:rPr>
              <a:pPr/>
              <a:t>101</a:t>
            </a:fld>
            <a:endParaRPr lang="it-IT" smtClean="0">
              <a:solidFill>
                <a:srgbClr val="000000"/>
              </a:solidFill>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8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4BE34-5300-4542-ACEA-428B1183594D}" type="slidenum">
              <a:rPr lang="it-IT" smtClean="0">
                <a:solidFill>
                  <a:srgbClr val="000000"/>
                </a:solidFill>
                <a:latin typeface="Times" pitchFamily="18" charset="0"/>
              </a:rPr>
              <a:pPr/>
              <a:t>102</a:t>
            </a:fld>
            <a:endParaRPr lang="it-IT" smtClean="0">
              <a:solidFill>
                <a:srgbClr val="000000"/>
              </a:solidFill>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73D581-0AD9-4D1F-B41A-65FBA3588368}"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2C9F8E4-DEFF-417B-B6DE-12E13E154BC3}"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4A70B81-74B4-4B4C-8012-99898F9B979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9A187A-92AE-40D2-B4FC-3D166B96BC65}"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6DA59A0-5EE2-4A34-AD62-8E44134A8E4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1D54FA5-198E-4A21-AF4D-A44ABE8A5319}"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7709BA6-657D-4E8A-8849-CEE60C908F0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299FCF-8B7F-4127-969C-7CC4A049B5ED}"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274E711-4E0C-48CC-A7F2-22EC3598BB7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3D4E8E8-0D30-41FA-A62B-1FBDA2F4C41B}"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0DE0C55-2E3C-43C6-A4AA-E1571992BE1C}"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CCFB0A-B273-4607-9239-58825629F013}"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5CA9BFF-DD06-4961-A2B7-2272B8A39020}"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EBD95D2-416B-438B-89B7-035715C8E892}"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D0CDDB-B26B-42D0-86E8-B21EE39EF92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AF90B5C-87F2-4DE2-A726-B6813E67CCD0}"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2E3A680-0547-487A-B82D-CFF6EAD2F87D}"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C25B160-AC38-4C4D-AFB5-767AB0468A60}"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06E718D-8DEF-4F31-946E-4B44FDCB9683}"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4A64971-FCBD-4214-BDA6-073774E117DE}"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C91560-255A-4E47-A438-9EAF3242B10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1BA8216-4593-4543-B15B-1DD706CA0D4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7EB949B-E1F4-4491-8529-BA9F02B1E40B}"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49579D-3E4F-4AD5-9714-F8DB70941C9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1E54F1-414A-46A7-9357-AAC44DF0FD35}"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B487D6D-0A2B-4335-A1C4-3F6592150AE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A4F20DC-B535-4D48-8734-BB4E9723754A}"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AAE1B34-2BE7-4557-BAC6-97EC1ADF3A7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FEFE1B-3A95-4822-9606-85F5C6B35ACC}"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B971BF6-0C2F-45E8-A5A8-BB58AEB4DF6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5CC7F2-13C8-4B0F-A962-3C5F63E638CE}"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8FE8B84-9D74-4D59-B2E6-ECFDC93AC93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C52E87-55FE-4541-8742-FD29D1EA0F78}"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E3110E5-A75A-4216-96F5-5C76CA94AD91}"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B46262D-E64E-4EB5-B33D-6453E6D12121}"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8D6A59-5414-4D78-BB79-A620A76D70AE}"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3A8FC56-1BEC-4AD0-A751-8768AC765F83}"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930060A-970C-4984-9709-63CBA4DD5D18}"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8D39335-A635-45B7-9658-DEBABA487332}"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30FEFF7-421B-4FD7-A322-92C1BB5874CE}"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88FF7A7-E699-459A-B109-291E3701F4C9}"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9CE5934-E7DA-4425-AFC3-56A8633C29E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A1FFED-A915-4DCC-8225-065D8B407127}"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8F7FDD0-2CD8-479D-9C00-ABCE8F20ACDB}"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7F0576-A13B-4F64-A1D5-641B3AC7B5E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B7C5DA-3525-47EF-BF4B-C4DB2C9C0995}"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16D2D03-E58E-45E0-A358-5EADEC938D9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F9792F-C231-4226-991D-B604C03E8B49}"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E11EE0E-E60F-4909-A80F-05C18226778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B344D3-98BC-487F-A6E2-94D6C5B52628}"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DFD2F1-384A-4E7F-932D-178C76562E4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788AC9-4A93-43B0-8D28-7B0F4B9C5639}"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0132A31-B2BF-41D2-8B1D-4F2F89A49C0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9DA832-036E-4A17-88DE-C0564559CC82}"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EFDDE19-BBCE-4C72-BA46-3CB39AC1AA0B}"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932544A-48BC-4ACD-82BC-F3DD3DDFC8CB}"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B3ED890-0E3F-49D6-A395-7E9A41F537E4}"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2B038C8-7C62-4AD2-9F0D-F51F247AC689}"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27D562B-3089-42CF-9E2C-AAE4F4CDCA40}"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F94110F-586B-45D8-A5B8-2E9D30235EC0}"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3104B72-0A79-4B4E-8EDC-CC2E97D25CE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6674A6D-4C21-4FC8-9393-753CB4FC4AB0}"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921AC0A-E13E-4F68-A72D-DAB6EB85B03A}"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DD4E2D6-3CFA-45B8-A50E-B8F972245E0A}"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8C9D87A-D67C-44F0-8FFC-79583CF50388}"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3CE035-0096-422B-B6F2-ED7DFC17F6B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8E551F5-2752-48E6-B283-134DF6FEE6E8}"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182EC-D354-48DC-83B5-FDE01A17D3F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38FB59-A54C-44B8-9891-F258970C6F55}"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549C684-18DE-4C60-B7F3-25B490D3710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E77D0B-8A3C-4503-AFD0-3E137A915535}"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E10126-6B8D-42C4-BF49-ABCAE8C8181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F36E43-016C-4B92-94F9-CF5A8D6CAEE3}" type="slidenum">
              <a:rPr lang="it-IT"/>
              <a:pPr>
                <a:defRPr/>
              </a:pPr>
              <a:t>‹N›</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9A3367-C40F-451C-AAC2-3D16F7A4093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D166402-33CC-4FF0-B581-6407DEE34D85}" type="slidenum">
              <a:rPr lang="it-IT"/>
              <a:pPr>
                <a:defRPr/>
              </a:pPr>
              <a:t>‹N›</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76984EF-4744-460C-AC1B-34E71E587DE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5F8836-EE25-415D-BB5B-062D6CAB0BD9}" type="slidenum">
              <a:rPr lang="it-IT"/>
              <a:pPr>
                <a:defRPr/>
              </a:pPr>
              <a:t>‹N›</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A19CB8-3058-4DEA-BF1D-70E36E1C13C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C6AFE40-23C2-4B7B-AFDA-87201B4B58CA}" type="slidenum">
              <a:rPr lang="it-IT"/>
              <a:pPr>
                <a:defRPr/>
              </a:pPr>
              <a:t>‹N›</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267209C-EA03-435C-8360-2B57F471B1E8}"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B8930FA-CE13-46CD-82EC-9DA781617D18}" type="slidenum">
              <a:rPr lang="it-IT"/>
              <a:pPr>
                <a:defRPr/>
              </a:pPr>
              <a:t>‹N›</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68FAF8-396E-495B-A7A0-DF0100C0565B}"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DBDE7ED-CBE7-4C51-893D-8940BC0D38E4}" type="slidenum">
              <a:rPr lang="it-IT"/>
              <a:pPr>
                <a:defRPr/>
              </a:pPr>
              <a:t>‹N›</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3EF9DD-B67E-4CC7-BB95-F44B4C9A0463}"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A3805B7-7878-4F3A-8E66-F89B227F1A5A}"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251F391-4C98-4D63-957D-C527EB7430F3}"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EE60F-9E47-4982-A707-7506750B4E9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C6A673-5564-4B74-A19B-11F02C3CE601}" type="slidenum">
              <a:rPr lang="it-IT"/>
              <a:pPr>
                <a:defRPr/>
              </a:pPr>
              <a:t>‹N›</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65C9A2-6F82-4E05-A3F9-EB8DDCA05E73}"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FE7CB4-8927-49D9-A503-640C12BF959E}" type="slidenum">
              <a:rPr lang="it-IT"/>
              <a:pPr>
                <a:defRPr/>
              </a:pPr>
              <a:t>‹N›</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C348F9-7978-4A6B-8941-A6A7E22E8698}"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EC2401-06FD-4460-B323-2139D38CA10B}" type="slidenum">
              <a:rPr lang="it-IT"/>
              <a:pPr>
                <a:defRPr/>
              </a:pPr>
              <a:t>‹N›</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2DCC4C-082C-4AD0-B9C5-CBDAE4B4D2C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BC6020-49D0-4F7C-98FE-382DBC48FA1D}" type="slidenum">
              <a:rPr lang="it-IT"/>
              <a:pPr>
                <a:defRPr/>
              </a:pPr>
              <a:t>‹N›</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D0CE73-3DAF-42C6-8C28-D98BB8281DDE}" type="slidenum">
              <a:rPr lang="ca-ES"/>
              <a:pPr>
                <a:defRPr/>
              </a:pPr>
              <a:t>‹N›</a:t>
            </a:fld>
            <a:endParaRPr lang="ca-ES"/>
          </a:p>
        </p:txBody>
      </p:sp>
    </p:spTree>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6EAAF8-DA66-425F-976D-A59F0840175F}" type="slidenum">
              <a:rPr lang="ca-ES"/>
              <a:pPr>
                <a:defRPr/>
              </a:pPr>
              <a:t>‹N›</a:t>
            </a:fld>
            <a:endParaRPr lang="ca-ES"/>
          </a:p>
        </p:txBody>
      </p:sp>
    </p:spTree>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5583C7-60E4-4D4A-BC8C-E02226903AD6}" type="slidenum">
              <a:rPr lang="ca-ES"/>
              <a:pPr>
                <a:defRPr/>
              </a:pPr>
              <a:t>‹N›</a:t>
            </a:fld>
            <a:endParaRPr lang="ca-ES"/>
          </a:p>
        </p:txBody>
      </p:sp>
    </p:spTree>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5D7E585-A12B-49BD-9018-6C1A8071BBB4}" type="slidenum">
              <a:rPr lang="ca-ES"/>
              <a:pPr>
                <a:defRPr/>
              </a:pPr>
              <a:t>‹N›</a:t>
            </a:fld>
            <a:endParaRPr lang="ca-ES"/>
          </a:p>
        </p:txBody>
      </p:sp>
    </p:spTree>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CCFD95D-3515-4D34-8187-F921F1AABEDC}" type="slidenum">
              <a:rPr lang="ca-ES"/>
              <a:pPr>
                <a:defRPr/>
              </a:pPr>
              <a:t>‹N›</a:t>
            </a:fld>
            <a:endParaRPr lang="ca-ES"/>
          </a:p>
        </p:txBody>
      </p:sp>
    </p:spTree>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FC01414-B05C-4F0D-80BC-AC2B049B1629}" type="slidenum">
              <a:rPr lang="ca-ES"/>
              <a:pPr>
                <a:defRPr/>
              </a:pPr>
              <a:t>‹N›</a:t>
            </a:fld>
            <a:endParaRPr lang="ca-ES"/>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33C961-0D08-42C6-8A60-8492A9AEBB39}"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639BE0D-FE41-4D70-90B8-83D201B99D88}" type="slidenum">
              <a:rPr lang="ca-ES"/>
              <a:pPr>
                <a:defRPr/>
              </a:pPr>
              <a:t>‹N›</a:t>
            </a:fld>
            <a:endParaRPr lang="ca-ES"/>
          </a:p>
        </p:txBody>
      </p:sp>
    </p:spTree>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0ABF76A-0A64-4625-AD97-7787EF5D9733}" type="slidenum">
              <a:rPr lang="ca-ES"/>
              <a:pPr>
                <a:defRPr/>
              </a:pPr>
              <a:t>‹N›</a:t>
            </a:fld>
            <a:endParaRPr lang="ca-ES"/>
          </a:p>
        </p:txBody>
      </p:sp>
    </p:spTree>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71E03C4-04F7-41F1-8C94-FCDC37CF2FF9}" type="slidenum">
              <a:rPr lang="ca-ES"/>
              <a:pPr>
                <a:defRPr/>
              </a:pPr>
              <a:t>‹N›</a:t>
            </a:fld>
            <a:endParaRPr lang="ca-ES"/>
          </a:p>
        </p:txBody>
      </p:sp>
    </p:spTree>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3C50A8-5D26-453C-86D0-0EB1292BAAFD}" type="slidenum">
              <a:rPr lang="ca-ES"/>
              <a:pPr>
                <a:defRPr/>
              </a:pPr>
              <a:t>‹N›</a:t>
            </a:fld>
            <a:endParaRPr lang="ca-ES"/>
          </a:p>
        </p:txBody>
      </p:sp>
    </p:spTree>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681A186-D3D8-48EE-A98E-2E54B2ED0FBB}" type="slidenum">
              <a:rPr lang="ca-ES"/>
              <a:pPr>
                <a:defRPr/>
              </a:pPr>
              <a:t>‹N›</a:t>
            </a:fld>
            <a:endParaRPr lang="ca-ES"/>
          </a:p>
        </p:txBody>
      </p:sp>
    </p:spTree>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22442C7-DA3C-4B74-8A4D-887762F3D758}"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588D5EB-DBFD-4A73-A333-652BF4E0E3C6}" type="slidenum">
              <a:rPr lang="it-IT"/>
              <a:pPr>
                <a:defRPr/>
              </a:pPr>
              <a:t>‹N›</a:t>
            </a:fld>
            <a:endParaRPr lang="it-IT"/>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860623-A13A-4D15-8E4A-011A1763345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79C6D9-642D-469A-B96E-969A3D110769}" type="slidenum">
              <a:rPr lang="it-IT"/>
              <a:pPr>
                <a:defRPr/>
              </a:pPr>
              <a:t>‹N›</a:t>
            </a:fld>
            <a:endParaRPr lang="it-IT"/>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8345FCE-36F2-496A-9705-94E5216F8925}"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FEC1D7-D18D-44F8-B01B-3C3D148E4704}" type="slidenum">
              <a:rPr lang="it-IT"/>
              <a:pPr>
                <a:defRPr/>
              </a:pPr>
              <a:t>‹N›</a:t>
            </a:fld>
            <a:endParaRPr lang="it-IT"/>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4EA323C-B0B7-4F4C-BBCA-EC9E28A26114}"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F96785-F73E-4B7D-AA88-187A299D6637}" type="slidenum">
              <a:rPr lang="it-IT"/>
              <a:pPr>
                <a:defRPr/>
              </a:pPr>
              <a:t>‹N›</a:t>
            </a:fld>
            <a:endParaRPr lang="it-IT"/>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6077787-B679-423F-9073-A7EC1A904D13}"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465FD3C-FF8F-499C-AA88-B879E593FD50}"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B2D6EF5-AAE2-4683-AA68-D276C39413DA}"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DFC5FF1-CF4A-4317-8D17-9B2058E2AA31}"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CABE977-4E7A-4EC1-82E2-DEA9B0D35EC6}" type="slidenum">
              <a:rPr lang="it-IT"/>
              <a:pPr>
                <a:defRPr/>
              </a:pPr>
              <a:t>‹N›</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84451F-B25E-463A-8AE8-2BAB3AAF9CD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60CF0AD-BC32-4284-A3AB-6CEA0F1E7A8F}" type="slidenum">
              <a:rPr lang="it-IT"/>
              <a:pPr>
                <a:defRPr/>
              </a:pPr>
              <a:t>‹N›</a:t>
            </a:fld>
            <a:endParaRPr lang="it-IT"/>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4EFABAC-F071-4A07-8B8E-4B62A0E6DEF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0D59B5-CBD5-423F-8BED-BD33645FB4B3}" type="slidenum">
              <a:rPr lang="it-IT"/>
              <a:pPr>
                <a:defRPr/>
              </a:pPr>
              <a:t>‹N›</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EFF24A-7D23-4AE9-BF09-24647EBF36D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539B930-916F-4A25-A8BD-F17D4407246B}" type="slidenum">
              <a:rPr lang="it-IT"/>
              <a:pPr>
                <a:defRPr/>
              </a:pPr>
              <a:t>‹N›</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BC3B211-5CE6-45FE-9E7B-D2B6E10D84A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7FA8004-0CFC-4583-8847-14116EBAAF8C}" type="slidenum">
              <a:rPr lang="it-IT"/>
              <a:pPr>
                <a:defRPr/>
              </a:pPr>
              <a:t>‹N›</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284C0CE-ADA9-48DC-8C90-23BFB66FE73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CC0C52C-EA2C-4051-8CC8-D25917720FCA}" type="slidenum">
              <a:rPr lang="it-IT"/>
              <a:pPr>
                <a:defRPr/>
              </a:pPr>
              <a:t>‹N›</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248810B-366A-45FC-AE93-E7465814AEDC}" type="slidenum">
              <a:rPr lang="it-IT"/>
              <a:pPr>
                <a:defRPr/>
              </a:pPr>
              <a:t>‹N›</a:t>
            </a:fld>
            <a:endParaRPr lang="it-IT"/>
          </a:p>
        </p:txBody>
      </p:sp>
    </p:spTree>
  </p:cSld>
  <p:clrMapOvr>
    <a:masterClrMapping/>
  </p:clrMapOvr>
  <p:transition spd="med">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18E4679-B50C-4641-8F19-10BE2DE96777}" type="slidenum">
              <a:rPr lang="it-IT"/>
              <a:pPr>
                <a:defRPr/>
              </a:pPr>
              <a:t>‹N›</a:t>
            </a:fld>
            <a:endParaRPr lang="it-IT"/>
          </a:p>
        </p:txBody>
      </p:sp>
    </p:spTree>
  </p:cSld>
  <p:clrMapOvr>
    <a:masterClrMapping/>
  </p:clrMapOvr>
  <p:transition spd="med">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5FF435C-7C5F-4C3D-BA11-13487330CE94}" type="slidenum">
              <a:rPr lang="it-IT"/>
              <a:pPr>
                <a:defRPr/>
              </a:pPr>
              <a:t>‹N›</a:t>
            </a:fld>
            <a:endParaRPr lang="it-IT"/>
          </a:p>
        </p:txBody>
      </p:sp>
    </p:spTree>
  </p:cSld>
  <p:clrMapOvr>
    <a:masterClrMapping/>
  </p:clrMapOvr>
  <p:transition spd="med">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C390060-F180-492F-9467-044D6197BCC7}"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C19B66A-A4BB-4897-A7A8-CC9FE0263BF0}"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AE0E7B0-F991-402D-B82F-3839273C17C2}" type="slidenum">
              <a:rPr lang="it-IT"/>
              <a:pPr>
                <a:defRPr/>
              </a:pPr>
              <a:t>‹N›</a:t>
            </a:fld>
            <a:endParaRPr lang="it-IT"/>
          </a:p>
        </p:txBody>
      </p:sp>
    </p:spTree>
  </p:cSld>
  <p:clrMapOvr>
    <a:masterClrMapping/>
  </p:clrMapOvr>
  <p:transition spd="med">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E5874C3-F8B6-47EB-B757-A410869C5A2B}" type="slidenum">
              <a:rPr lang="it-IT"/>
              <a:pPr>
                <a:defRPr/>
              </a:pPr>
              <a:t>‹N›</a:t>
            </a:fld>
            <a:endParaRPr lang="it-IT"/>
          </a:p>
        </p:txBody>
      </p:sp>
    </p:spTree>
  </p:cSld>
  <p:clrMapOvr>
    <a:masterClrMapping/>
  </p:clrMapOvr>
  <p:transition spd="med">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A316B35-029C-4AE8-8245-236D48B58F95}" type="slidenum">
              <a:rPr lang="it-IT"/>
              <a:pPr>
                <a:defRPr/>
              </a:pPr>
              <a:t>‹N›</a:t>
            </a:fld>
            <a:endParaRPr lang="it-IT"/>
          </a:p>
        </p:txBody>
      </p:sp>
    </p:spTree>
  </p:cSld>
  <p:clrMapOvr>
    <a:masterClrMapping/>
  </p:clrMapOvr>
  <p:transition spd="med">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D7F3E54-FD27-415C-A01F-B5B07AD291EF}" type="slidenum">
              <a:rPr lang="it-IT"/>
              <a:pPr>
                <a:defRPr/>
              </a:pPr>
              <a:t>‹N›</a:t>
            </a:fld>
            <a:endParaRPr lang="it-IT"/>
          </a:p>
        </p:txBody>
      </p:sp>
    </p:spTree>
  </p:cSld>
  <p:clrMapOvr>
    <a:masterClrMapping/>
  </p:clrMapOvr>
  <p:transition spd="med">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C14C632-D976-47F9-92FB-B0DCDBAACBE8}" type="slidenum">
              <a:rPr lang="it-IT"/>
              <a:pPr>
                <a:defRPr/>
              </a:pPr>
              <a:t>‹N›</a:t>
            </a:fld>
            <a:endParaRPr lang="it-IT"/>
          </a:p>
        </p:txBody>
      </p:sp>
    </p:spTree>
  </p:cSld>
  <p:clrMapOvr>
    <a:masterClrMapping/>
  </p:clrMapOvr>
  <p:transition spd="med">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A740E56-0A4D-4844-8E43-978D31474228}" type="slidenum">
              <a:rPr lang="it-IT"/>
              <a:pPr>
                <a:defRPr/>
              </a:pPr>
              <a:t>‹N›</a:t>
            </a:fld>
            <a:endParaRPr lang="it-IT"/>
          </a:p>
        </p:txBody>
      </p:sp>
    </p:spTree>
  </p:cSld>
  <p:clrMapOvr>
    <a:masterClrMapping/>
  </p:clrMapOvr>
  <p:transition spd="med">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768B028-F648-4FE7-B2FD-81C3CE997D77}" type="slidenum">
              <a:rPr lang="it-IT"/>
              <a:pPr>
                <a:defRPr/>
              </a:pPr>
              <a:t>‹N›</a:t>
            </a:fld>
            <a:endParaRPr lang="it-IT"/>
          </a:p>
        </p:txBody>
      </p:sp>
    </p:spTree>
  </p:cSld>
  <p:clrMapOvr>
    <a:masterClrMapping/>
  </p:clrMapOvr>
  <p:transition spd="med">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pPr>
                <a:defRPr/>
              </a:pPr>
              <a:t>‹N›</a:t>
            </a:fld>
            <a:endParaRPr lang="it-IT"/>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pPr>
                <a:defRPr/>
              </a:pPr>
              <a:t>‹N›</a:t>
            </a:fld>
            <a:endParaRPr lang="it-IT"/>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C197993-B984-4A8B-9B0C-3165CDB02903}"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pPr>
                <a:defRPr/>
              </a:pPr>
              <a:t>‹N›</a:t>
            </a:fld>
            <a:endParaRPr lang="it-IT"/>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pPr>
                <a:defRPr/>
              </a:pPr>
              <a:t>‹N›</a:t>
            </a:fld>
            <a:endParaRPr lang="it-IT"/>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pPr>
                <a:defRPr/>
              </a:pPr>
              <a:t>‹N›</a:t>
            </a:fld>
            <a:endParaRPr lang="it-IT"/>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pPr>
                <a:defRPr/>
              </a:pPr>
              <a:t>‹N›</a:t>
            </a:fld>
            <a:endParaRPr lang="it-IT"/>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pPr>
                <a:defRPr/>
              </a:pPr>
              <a:t>‹N›</a:t>
            </a:fld>
            <a:endParaRPr lang="it-IT"/>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pPr>
                <a:defRPr/>
              </a:pPr>
              <a:t>‹N›</a:t>
            </a:fld>
            <a:endParaRPr lang="it-IT"/>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pPr>
                <a:defRPr/>
              </a:pPr>
              <a:t>‹N›</a:t>
            </a:fld>
            <a:endParaRPr lang="it-IT"/>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pPr>
                <a:defRPr/>
              </a:pPr>
              <a:t>‹N›</a:t>
            </a:fld>
            <a:endParaRPr lang="it-IT"/>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0431E0AB-01C5-4B42-A506-04AE548F03A5}"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1EEE54D4-2AA3-42C5-9E46-A4C28DF2620E}" type="slidenum">
              <a:rPr lang="it-IT"/>
              <a:pPr>
                <a:defRPr/>
              </a:pPr>
              <a:t>‹N›</a:t>
            </a:fld>
            <a:endParaRPr lang="it-IT"/>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57BE1C0C-AA83-4357-8335-4A0FD6A1752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AF9EBFE9-1633-49DB-A018-CC13EF0D299E}"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A757A5D-3E9A-4D02-9759-4DA19BB23385}"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atin typeface="Arial" charset="0"/>
              </a:defRPr>
            </a:lvl1pPr>
          </a:lstStyle>
          <a:p>
            <a:pPr>
              <a:defRPr/>
            </a:pPr>
            <a:fld id="{BA814D45-60BA-4054-ADD5-B37EDB649F6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71DF39F9-A352-40A2-A797-D61FB7AE5DEF}" type="slidenum">
              <a:rPr lang="it-IT"/>
              <a:pPr>
                <a:defRPr/>
              </a:pPr>
              <a:t>‹N›</a:t>
            </a:fld>
            <a:endParaRPr lang="it-IT"/>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atin typeface="Arial" charset="0"/>
              </a:defRPr>
            </a:lvl1pPr>
          </a:lstStyle>
          <a:p>
            <a:pPr>
              <a:defRPr/>
            </a:pPr>
            <a:fld id="{A25FADCD-E40B-4442-AC61-3165EDF4CA1E}"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8B7542A8-C778-4A40-BC69-1BE190784145}" type="slidenum">
              <a:rPr lang="it-IT"/>
              <a:pPr>
                <a:defRPr/>
              </a:pPr>
              <a:t>‹N›</a:t>
            </a:fld>
            <a:endParaRPr lang="it-IT"/>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atin typeface="Arial" charset="0"/>
              </a:defRPr>
            </a:lvl1pPr>
          </a:lstStyle>
          <a:p>
            <a:pPr>
              <a:defRPr/>
            </a:pPr>
            <a:fld id="{051899C4-CF8B-4D84-A703-A711139F4AC7}"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atin typeface="Arial" charset="0"/>
              </a:defRPr>
            </a:lvl1pPr>
          </a:lstStyle>
          <a:p>
            <a:pPr>
              <a:defRPr/>
            </a:pPr>
            <a:fld id="{CE876BFA-C64D-46EB-A4E5-F6A4C29B20C3}" type="slidenum">
              <a:rPr lang="it-IT"/>
              <a:pPr>
                <a:defRPr/>
              </a:pPr>
              <a:t>‹N›</a:t>
            </a:fld>
            <a:endParaRPr lang="it-IT"/>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atin typeface="Arial" charset="0"/>
              </a:defRPr>
            </a:lvl1pPr>
          </a:lstStyle>
          <a:p>
            <a:pPr>
              <a:defRPr/>
            </a:pPr>
            <a:fld id="{B075D664-D63B-44E6-865B-9F9CD49F64AA}"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atin typeface="Arial" charset="0"/>
              </a:defRPr>
            </a:lvl1pPr>
          </a:lstStyle>
          <a:p>
            <a:pPr>
              <a:defRPr/>
            </a:pPr>
            <a:fld id="{28B95252-AE66-4116-8C86-5A787E1940B3}" type="slidenum">
              <a:rPr lang="it-IT"/>
              <a:pPr>
                <a:defRPr/>
              </a:pPr>
              <a:t>‹N›</a:t>
            </a:fld>
            <a:endParaRPr lang="it-IT"/>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atin typeface="Arial" charset="0"/>
              </a:defRPr>
            </a:lvl1pPr>
          </a:lstStyle>
          <a:p>
            <a:pPr>
              <a:defRPr/>
            </a:pPr>
            <a:fld id="{723B8979-461C-44B0-B5A9-B45BCF05533B}"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atin typeface="Arial" charset="0"/>
              </a:defRPr>
            </a:lvl1pPr>
          </a:lstStyle>
          <a:p>
            <a:pPr>
              <a:defRPr/>
            </a:pPr>
            <a:fld id="{962FEE0E-4544-4B23-957E-404390B69CB6}" type="slidenum">
              <a:rPr lang="it-IT"/>
              <a:pPr>
                <a:defRPr/>
              </a:pPr>
              <a:t>‹N›</a:t>
            </a:fld>
            <a:endParaRPr lang="it-IT"/>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atin typeface="Arial" charset="0"/>
              </a:defRPr>
            </a:lvl1pPr>
          </a:lstStyle>
          <a:p>
            <a:pPr>
              <a:defRPr/>
            </a:pPr>
            <a:fld id="{39CED5DC-DA1C-4A24-AA54-B00591664A19}"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E3736A12-5C06-4DE9-BBB4-2F8E5A69A39E}" type="slidenum">
              <a:rPr lang="it-IT"/>
              <a:pPr>
                <a:defRPr/>
              </a:pPr>
              <a:t>‹N›</a:t>
            </a:fld>
            <a:endParaRPr lang="it-IT"/>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atin typeface="Arial" charset="0"/>
              </a:defRPr>
            </a:lvl1pPr>
          </a:lstStyle>
          <a:p>
            <a:pPr>
              <a:defRPr/>
            </a:pPr>
            <a:fld id="{C341B251-8224-44B9-8BAE-BB35488098C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7014ACC1-5468-452A-BC3F-E5F1F1435B84}" type="slidenum">
              <a:rPr lang="it-IT"/>
              <a:pPr>
                <a:defRPr/>
              </a:pPr>
              <a:t>‹N›</a:t>
            </a:fld>
            <a:endParaRPr lang="it-IT"/>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D820EA95-E479-4F9C-AA7E-BCFB6573AAA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79F5FE8E-F1EC-4196-B6E0-FF1540C2A260}" type="slidenum">
              <a:rPr lang="it-IT"/>
              <a:pPr>
                <a:defRPr/>
              </a:pPr>
              <a:t>‹N›</a:t>
            </a:fld>
            <a:endParaRPr lang="it-IT"/>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51B867C3-3716-47D9-A76E-625AD787E24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9508A516-A93A-4C52-B7D4-6E19248205E1}" type="slidenum">
              <a:rPr lang="it-IT"/>
              <a:pPr>
                <a:defRPr/>
              </a:pPr>
              <a:t>‹N›</a:t>
            </a:fld>
            <a:endParaRPr lang="it-IT"/>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C241CF2-4C9A-4954-9D42-A41D0C5B8D66}" type="slidenum">
              <a:rPr lang="ca-ES"/>
              <a:pPr>
                <a:defRPr/>
              </a:pPr>
              <a:t>‹N›</a:t>
            </a:fld>
            <a:endParaRPr lang="ca-E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F3C3648-1BEE-4DBF-B848-8626935B08E4}"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E1C1630-F4E2-4D76-BA7A-D952FA8C7BDF}"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6E1F9C0-1A0C-492D-B0A5-09757C3C8933}" type="slidenum">
              <a:rPr lang="ca-ES"/>
              <a:pPr>
                <a:defRPr/>
              </a:pPr>
              <a:t>‹N›</a:t>
            </a:fld>
            <a:endParaRPr lang="ca-ES"/>
          </a:p>
        </p:txBody>
      </p:sp>
    </p:spTree>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C31592D-C790-485F-9C12-F9F7B33A54FC}" type="slidenum">
              <a:rPr lang="ca-ES"/>
              <a:pPr>
                <a:defRPr/>
              </a:pPr>
              <a:t>‹N›</a:t>
            </a:fld>
            <a:endParaRPr lang="ca-ES"/>
          </a:p>
        </p:txBody>
      </p:sp>
    </p:spTree>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C229B25-71EB-48A8-A4A5-B4A9ACDA580C}" type="slidenum">
              <a:rPr lang="ca-ES"/>
              <a:pPr>
                <a:defRPr/>
              </a:pPr>
              <a:t>‹N›</a:t>
            </a:fld>
            <a:endParaRPr lang="ca-ES"/>
          </a:p>
        </p:txBody>
      </p:sp>
    </p:spTree>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4C5D66C-85CD-42BE-8D9C-874CEABFCFA3}" type="slidenum">
              <a:rPr lang="ca-ES"/>
              <a:pPr>
                <a:defRPr/>
              </a:pPr>
              <a:t>‹N›</a:t>
            </a:fld>
            <a:endParaRPr lang="ca-ES"/>
          </a:p>
        </p:txBody>
      </p:sp>
    </p:spTree>
  </p:cSld>
  <p:clrMapOvr>
    <a:masterClrMapping/>
  </p:clrMapOvr>
  <p:transition spd="slow">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3A69EC2-D7AF-48AA-BFF7-0BBFC501B6B7}" type="slidenum">
              <a:rPr lang="ca-ES"/>
              <a:pPr>
                <a:defRPr/>
              </a:pPr>
              <a:t>‹N›</a:t>
            </a:fld>
            <a:endParaRPr lang="ca-ES"/>
          </a:p>
        </p:txBody>
      </p:sp>
    </p:spTree>
  </p:cSld>
  <p:clrMapOvr>
    <a:masterClrMapping/>
  </p:clrMapOvr>
  <p:transition spd="slow">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1426730-5058-4AB6-923A-1BFB309AB2D6}" type="slidenum">
              <a:rPr lang="ca-ES"/>
              <a:pPr>
                <a:defRPr/>
              </a:pPr>
              <a:t>‹N›</a:t>
            </a:fld>
            <a:endParaRPr lang="ca-ES"/>
          </a:p>
        </p:txBody>
      </p:sp>
    </p:spTree>
  </p:cSld>
  <p:clrMapOvr>
    <a:masterClrMapping/>
  </p:clrMapOvr>
  <p:transition spd="slow">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18B8266-D04C-4A7E-A677-23C87558C5D4}" type="slidenum">
              <a:rPr lang="ca-ES"/>
              <a:pPr>
                <a:defRPr/>
              </a:pPr>
              <a:t>‹N›</a:t>
            </a:fld>
            <a:endParaRPr lang="ca-ES"/>
          </a:p>
        </p:txBody>
      </p:sp>
    </p:spTree>
  </p:cSld>
  <p:clrMapOvr>
    <a:masterClrMapping/>
  </p:clrMapOvr>
  <p:transitio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4E52011-790E-49E2-AAD9-D7200CD7063C}" type="slidenum">
              <a:rPr lang="ca-ES"/>
              <a:pPr>
                <a:defRPr/>
              </a:pPr>
              <a:t>‹N›</a:t>
            </a:fld>
            <a:endParaRPr lang="ca-ES"/>
          </a:p>
        </p:txBody>
      </p:sp>
    </p:spTree>
  </p:cSld>
  <p:clrMapOvr>
    <a:masterClrMapping/>
  </p:clrMapOvr>
  <p:transitio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EB7F7C8-56AB-4D19-835C-7DDDA997ED35}" type="slidenum">
              <a:rPr lang="ca-ES"/>
              <a:pPr>
                <a:defRPr/>
              </a:pPr>
              <a:t>‹N›</a:t>
            </a:fld>
            <a:endParaRPr lang="ca-ES"/>
          </a:p>
        </p:txBody>
      </p:sp>
    </p:spTree>
  </p:cSld>
  <p:clrMapOvr>
    <a:masterClrMapping/>
  </p:clrMapOvr>
  <p:transition spd="slow">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DDDE214-6459-41C9-9F76-BE432B36DA78}" type="slidenum">
              <a:rPr lang="ca-ES"/>
              <a:pPr>
                <a:defRPr/>
              </a:pPr>
              <a:t>‹N›</a:t>
            </a:fld>
            <a:endParaRPr lang="ca-ES"/>
          </a:p>
        </p:txBody>
      </p:sp>
    </p:spTree>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5848BF-6F6B-4A88-9D22-7F81877373B6}"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98C33F7-DE0F-4E1D-B574-8D02F86AB7D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3093D8B-ADA0-4F1F-ACAD-6BF18ABB787D}" type="slidenum">
              <a:rPr lang="it-IT"/>
              <a:pPr>
                <a:defRPr/>
              </a:pPr>
              <a:t>‹N›</a:t>
            </a:fld>
            <a:endParaRPr lang="it-IT"/>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EE878C0-77E3-464E-8EAA-8B21C13F9EB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169EDA0-AFC2-4F72-B152-0070A2EE1091}" type="slidenum">
              <a:rPr lang="it-IT"/>
              <a:pPr>
                <a:defRPr/>
              </a:pPr>
              <a:t>‹N›</a:t>
            </a:fld>
            <a:endParaRPr lang="it-IT"/>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08A981A-8373-42D9-AEDA-62718C0BDAB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48228697-A117-432B-8B0B-CE1FD92F7080}" type="slidenum">
              <a:rPr lang="it-IT"/>
              <a:pPr>
                <a:defRPr/>
              </a:pPr>
              <a:t>‹N›</a:t>
            </a:fld>
            <a:endParaRPr lang="it-IT"/>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8ECF6FA8-9F23-4D85-8CFF-72A2490C9EF2}"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23D7E1F-3851-4464-8B8F-A1AEC27950DC}" type="slidenum">
              <a:rPr lang="it-IT"/>
              <a:pPr>
                <a:defRPr/>
              </a:pPr>
              <a:t>‹N›</a:t>
            </a:fld>
            <a:endParaRPr lang="it-IT"/>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1B7F576-CC07-4614-93B8-EBD5F8EEF1E7}" type="datetimeFigureOut">
              <a:rPr lang="it-IT"/>
              <a:pPr>
                <a:defRPr/>
              </a:pPr>
              <a:t>16/01/2019</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7D4119E-A6D7-47F3-84D2-3809C0C7F5D2}" type="slidenum">
              <a:rPr lang="it-IT"/>
              <a:pPr>
                <a:defRPr/>
              </a:pPr>
              <a:t>‹N›</a:t>
            </a:fld>
            <a:endParaRPr lang="it-IT"/>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0153530-838F-4C5F-A18A-9830D53D9AF4}" type="datetimeFigureOut">
              <a:rPr lang="it-IT"/>
              <a:pPr>
                <a:defRPr/>
              </a:pPr>
              <a:t>16/01/2019</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C8BD98-3C30-4722-801F-3B38580DB79D}" type="slidenum">
              <a:rPr lang="it-IT"/>
              <a:pPr>
                <a:defRPr/>
              </a:pPr>
              <a:t>‹N›</a:t>
            </a:fld>
            <a:endParaRPr lang="it-IT"/>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65404DD-906E-440B-A184-413BC5297F69}" type="datetimeFigureOut">
              <a:rPr lang="it-IT"/>
              <a:pPr>
                <a:defRPr/>
              </a:pPr>
              <a:t>16/01/2019</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57366B6-963E-4C75-AA20-098F8827D660}" type="slidenum">
              <a:rPr lang="it-IT"/>
              <a:pPr>
                <a:defRPr/>
              </a:pPr>
              <a:t>‹N›</a:t>
            </a:fld>
            <a:endParaRPr lang="it-IT"/>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F1BF31F-0060-4219-AEC2-13F77E50701B}"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1DAD7E-532C-4B54-956A-A93AFF9DB908}" type="slidenum">
              <a:rPr lang="it-IT"/>
              <a:pPr>
                <a:defRPr/>
              </a:pPr>
              <a:t>‹N›</a:t>
            </a:fld>
            <a:endParaRPr lang="it-IT"/>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24316B8-A907-43AC-B0F0-78C77B3DE0F6}"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A2E7213-2379-42A6-8977-03CEB9E8927A}" type="slidenum">
              <a:rPr lang="it-IT"/>
              <a:pPr>
                <a:defRPr/>
              </a:pPr>
              <a:t>‹N›</a:t>
            </a:fld>
            <a:endParaRPr lang="it-IT"/>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50AF95C-C96D-4493-997F-69448AF7A2C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6F7A96F-B60D-405E-A6FC-0AFCFB53A53E}"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87B5F2-701D-492C-86BF-742F37BECD65}"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0395337-5050-4CED-9EFE-E8EEFAF53E2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112AB46-EE00-4209-966B-C96543FD9D8C}" type="slidenum">
              <a:rPr lang="it-IT"/>
              <a:pPr>
                <a:defRPr/>
              </a:pPr>
              <a:t>‹N›</a:t>
            </a:fld>
            <a:endParaRPr lang="it-IT"/>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82EFEE37-DC31-421A-93E4-90E8BE35587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2553E30-978E-49D4-8AAC-A680FE2CBC6A}" type="slidenum">
              <a:rPr lang="it-IT"/>
              <a:pPr>
                <a:defRPr/>
              </a:pPr>
              <a:t>‹N›</a:t>
            </a:fld>
            <a:endParaRPr lang="it-IT"/>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27DECA37-F3DE-4633-942D-F4EECA44FA5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6173B985-88BF-470E-A65C-78808D1A0B5F}" type="slidenum">
              <a:rPr lang="it-IT"/>
              <a:pPr>
                <a:defRPr/>
              </a:pPr>
              <a:t>‹N›</a:t>
            </a:fld>
            <a:endParaRPr lang="it-IT"/>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54AE1158-1C84-4671-96EA-25EF42D6DBC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E48480A5-042B-4B01-87AB-4FB24A0EE50F}" type="slidenum">
              <a:rPr lang="it-IT"/>
              <a:pPr>
                <a:defRPr/>
              </a:pPr>
              <a:t>‹N›</a:t>
            </a:fld>
            <a:endParaRPr lang="it-IT"/>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A99D8C3-B196-49AF-8C40-30ABC414CFFD}"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F424E914-CBA7-4ED6-9B65-4B29F9A7D8E6}" type="slidenum">
              <a:rPr lang="it-IT"/>
              <a:pPr>
                <a:defRPr/>
              </a:pPr>
              <a:t>‹N›</a:t>
            </a:fld>
            <a:endParaRPr lang="it-IT"/>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9B7A52-3F1E-48BE-96BF-B6D6CC6E0564}" type="datetimeFigureOut">
              <a:rPr lang="it-IT"/>
              <a:pPr>
                <a:defRPr/>
              </a:pPr>
              <a:t>16/01/2019</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56B3E505-43D7-429B-BD81-143DFA65F867}" type="slidenum">
              <a:rPr lang="it-IT"/>
              <a:pPr>
                <a:defRPr/>
              </a:pPr>
              <a:t>‹N›</a:t>
            </a:fld>
            <a:endParaRPr lang="it-IT"/>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DAD7F420-B441-4601-B166-AD48310D42A1}" type="datetimeFigureOut">
              <a:rPr lang="it-IT"/>
              <a:pPr>
                <a:defRPr/>
              </a:pPr>
              <a:t>16/01/2019</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55669BA-4F20-46BA-B357-A9803AF6F20C}" type="slidenum">
              <a:rPr lang="it-IT"/>
              <a:pPr>
                <a:defRPr/>
              </a:pPr>
              <a:t>‹N›</a:t>
            </a:fld>
            <a:endParaRPr lang="it-IT"/>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FCD22B-F36B-4F10-8A41-6A74FADDF8FC}" type="datetimeFigureOut">
              <a:rPr lang="it-IT"/>
              <a:pPr>
                <a:defRPr/>
              </a:pPr>
              <a:t>16/01/2019</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5F64D47-1877-45F5-AA99-5EBF2378A1BF}" type="slidenum">
              <a:rPr lang="it-IT"/>
              <a:pPr>
                <a:defRPr/>
              </a:pPr>
              <a:t>‹N›</a:t>
            </a:fld>
            <a:endParaRPr lang="it-IT"/>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B5B47673-6184-4552-835B-8C2B50C1D309}"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62930B2-4BB8-433A-94B8-C10CFFA0406F}" type="slidenum">
              <a:rPr lang="it-IT"/>
              <a:pPr>
                <a:defRPr/>
              </a:pPr>
              <a:t>‹N›</a:t>
            </a:fld>
            <a:endParaRPr lang="it-IT"/>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9C579A9C-7CC8-4E15-98A9-03B504A95FE2}"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2D9CEBD7-1D7C-4854-910F-9AD6291EE8AF}"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BD0B697-34D6-4A08-8385-216CFE45336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5A73FD-2278-4C54-B364-73039AC16F9B}" type="slidenum">
              <a:rPr lang="it-IT"/>
              <a:pPr>
                <a:defRPr/>
              </a:pPr>
              <a:t>‹N›</a:t>
            </a:fld>
            <a:endParaRPr lang="it-IT"/>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0037263-B1E6-4EC7-AC49-B00D40236E0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28B1E96-6D03-4A4F-A3B6-A9A212F56BDB}" type="slidenum">
              <a:rPr lang="it-IT"/>
              <a:pPr>
                <a:defRPr/>
              </a:pPr>
              <a:t>‹N›</a:t>
            </a:fld>
            <a:endParaRPr lang="it-IT"/>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F4FAC5AA-4566-4B8B-B4C8-2EF628EA868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539D937-68DE-4F0D-8E52-0CE75F8B4014}" type="slidenum">
              <a:rPr lang="it-IT"/>
              <a:pPr>
                <a:defRPr/>
              </a:pPr>
              <a:t>‹N›</a:t>
            </a:fld>
            <a:endParaRPr lang="it-IT"/>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D7C4962-7253-40C4-BCB9-6BA1230E019A}" type="slidenum">
              <a:rPr lang="it-IT"/>
              <a:pPr>
                <a:defRPr/>
              </a:pPr>
              <a:t>‹N›</a:t>
            </a:fld>
            <a:endParaRPr lang="it-IT"/>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AB7CD22-B806-43C0-804C-E3CBBD2769D1}" type="slidenum">
              <a:rPr lang="it-IT"/>
              <a:pPr>
                <a:defRPr/>
              </a:pPr>
              <a:t>‹N›</a:t>
            </a:fld>
            <a:endParaRPr lang="it-IT"/>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0400A0-461F-4E13-AEBC-DEE9D44609A5}" type="slidenum">
              <a:rPr lang="it-IT"/>
              <a:pPr>
                <a:defRPr/>
              </a:pPr>
              <a:t>‹N›</a:t>
            </a:fld>
            <a:endParaRPr lang="it-IT"/>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FD9F3B5-699B-46DE-809C-136FB707C988}" type="slidenum">
              <a:rPr lang="it-IT"/>
              <a:pPr>
                <a:defRPr/>
              </a:pPr>
              <a:t>‹N›</a:t>
            </a:fld>
            <a:endParaRPr lang="it-IT"/>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37E91AD-C115-48F8-905B-B4649EAA4FEC}" type="slidenum">
              <a:rPr lang="it-IT"/>
              <a:pPr>
                <a:defRPr/>
              </a:pPr>
              <a:t>‹N›</a:t>
            </a:fld>
            <a:endParaRPr lang="it-IT"/>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A89FCBD-4767-4D18-8E7D-5316D4DC5967}" type="slidenum">
              <a:rPr lang="it-IT"/>
              <a:pPr>
                <a:defRPr/>
              </a:pPr>
              <a:t>‹N›</a:t>
            </a:fld>
            <a:endParaRPr lang="it-IT"/>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42B0F7F-A031-45D4-B42E-95B9FD1D34FD}" type="slidenum">
              <a:rPr lang="it-IT"/>
              <a:pPr>
                <a:defRPr/>
              </a:pPr>
              <a:t>‹N›</a:t>
            </a:fld>
            <a:endParaRPr lang="it-IT"/>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9B698F0-DAD3-46A0-8AE3-AE9646CF5B9E}"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61BBEA-203D-4363-9C85-7600CC074AE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818F33-5A9A-4633-BB81-D70284520581}" type="slidenum">
              <a:rPr lang="it-IT"/>
              <a:pPr>
                <a:defRPr/>
              </a:pPr>
              <a:t>‹N›</a:t>
            </a:fld>
            <a:endParaRPr lang="it-IT"/>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EEA3410-4320-4A28-9A69-EDB9FF25A375}" type="slidenum">
              <a:rPr lang="it-IT"/>
              <a:pPr>
                <a:defRPr/>
              </a:pPr>
              <a:t>‹N›</a:t>
            </a:fld>
            <a:endParaRPr lang="it-IT"/>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E8FC1CA-46A5-4300-85F3-C723AA7203BD}" type="slidenum">
              <a:rPr lang="it-IT"/>
              <a:pPr>
                <a:defRPr/>
              </a:pPr>
              <a:t>‹N›</a:t>
            </a:fld>
            <a:endParaRPr lang="it-IT"/>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5D311CA-BD8C-4258-B1AB-3BC5F6FD6660}" type="slidenum">
              <a:rPr lang="it-IT"/>
              <a:pPr>
                <a:defRPr/>
              </a:pPr>
              <a:t>‹N›</a:t>
            </a:fld>
            <a:endParaRPr lang="it-IT"/>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115588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336377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748481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504027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369485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760419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56767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6F60BBB-AF5B-49C9-8AEB-AEF49FEDDC0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DB7C52F-AC52-4E14-B57E-FF61BC149D4B}" type="slidenum">
              <a:rPr lang="it-IT"/>
              <a:pPr>
                <a:defRPr/>
              </a:pPr>
              <a:t>‹N›</a:t>
            </a:fld>
            <a:endParaRPr lang="it-IT"/>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3309232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4863125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83063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78999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CBBC8A6-C7BD-48ED-ADDB-A706A45ECE4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ACA0AD1-6745-4524-A2EA-2399C312FEC3}"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7A18A5-4E41-477D-96BA-BA1561E83BEF}"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D8263B-3903-4FD0-91C8-B45AD9AE80CE}"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3454A5E-7E66-4AE6-9636-570498B6055D}"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039D532-8594-4C0D-BF2E-AF355B1A0A8A}"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CDEF22D-2213-4630-A5D6-1C0C917B3C2D}"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0E46B4B-0B61-481A-B0B4-74FD9D02B16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55C3CAD-7A29-4F19-B8B2-60157DDA85C8}"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C9932C-9E50-44E1-8983-9E73A3D2E83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48F9D1-B0C1-4D6C-A640-5A5DD6E78ADF}"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78038FE-9600-4B62-8D60-EA34BED3ECE1}"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BFC93F4-5483-48D7-943A-EFBC9460FCD6}"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D47263-BD2E-439D-BA7C-CFB0C04914B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C663A4-38D4-4246-BB86-F149892AD384}"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655792D-45D5-4F53-8751-53E9FFA514B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9EBC92-95FB-4CBC-9FC3-A2650D5B11C7}"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187D9D3-CF9A-4DB1-8C10-F931EA87F6DC}"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FC11A24-0D07-4792-A1C7-61A63E75893F}"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1D6222C-127A-4AE2-A51B-25E4B439DB77}"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B391604-A4BF-4B10-B05E-E482CDDBD81A}"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96A4A6B-6E90-4349-B427-948A8CC7D4A6}"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3E38034D-96BC-4332-B966-C8743EFF2050}"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21D5C21-56C5-4F5B-821C-3BCE7169232E}"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3E212AB-67F0-4B3B-9C00-203A563F6E0F}"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DCDF74A-F0D2-44EF-A921-A0967C38BC27}"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4C77833-C289-4096-B880-656E8DCC6D2D}"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FFF5291-D039-4A36-B737-CA0E35409716}"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4412C6B-5813-4988-A8CB-B6FCB1F5EDA3}"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346DB17-BE88-4CE6-88B8-2551763A7F2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B9C253-5744-4FE4-BD17-6A4C28F04C91}"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39E9EA-BED1-49B5-91D0-0877A45D33B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3CCD8F-90B5-49D9-97E2-34E800093BDC}"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97DA61C-D515-44E1-BF2F-3EAFCA40896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E7CCBAB-299C-4FF2-B9D5-1786AAC6854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2695408-1534-42F2-A300-4BEADF7C4E32}"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F49445F-7B74-4C79-830E-A4BD7359A646}"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E2B2114-AF1B-48DB-9347-0B8AC96A505C}"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7FE13E0-1BE2-4776-BA51-E13FF27E729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0137AFE-5801-4F2C-AE74-AE733D623C9A}"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F52B054-FC9B-4402-9F0E-CFEA0AA5ECF9}"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9B9D538-1CC9-440B-BC0D-B59CFFED87B9}"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21D9D8-1BAE-4C96-BE48-9D6A6713AC88}"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E97B222-D4FD-4CDB-82EF-273762E4381B}"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BF078A9-7C4A-4711-9452-F417A9187732}"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C801783-7E7C-483D-9F64-49EE04D7EC81}"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EA7960-9AF7-4AC5-B3F5-9114FBC026E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BD09662-71E2-4359-BB0D-D2523D34EFC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8838629-9CC5-4C1C-AED3-BFE4100CB55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59562A-186C-4031-8BB4-0E891ED4A325}"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2880485-8BC8-4607-9677-ED2C1D45B54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16126-8EF2-460A-93CD-A2341FC699F8}"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DE8C378-5598-4519-AE2B-415DB9EF838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23F1DAE-8175-4CAB-BAC8-0F38E5D529B4}"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35DDAB4-CAF4-44D9-A1D2-6FE8A991691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762CE1-7F2D-4C0F-A4AF-6EBA54222854}"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63EA128-2F55-490A-BB4D-7BF4BD35405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1BA7A24-2101-48EF-A19E-0CBF306D5180}"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7F1C42B-5EEC-47BA-9060-D90D1A1F2F5A}"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10E5FB1-AA9A-4F01-BCC7-926AA56B1E7E}"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F634D251-D1EB-4431-B164-8D5069850235}"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3CC4B7D-E719-414E-B6A4-B437595598BF}"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00325FF-0725-4AE0-9C8E-E95A1DB1ACC7}"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A79BFEA-A3F7-4F0F-957F-18B98F735727}"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7097B05-46B0-4FAF-9116-6DD8CB6B9BF9}"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5378A96-C5CC-49A0-86FD-57F70387E4B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C45B8EC-1063-4252-A866-C6E505E56FC8}"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F230CF1-C239-4BC9-8292-7587BB3CFE6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790D132-B99E-47A9-B654-10D6228AD109}"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E9C53DA-D33D-430E-9F7A-0551ABF90458}"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7D7E9A8-F267-41F6-92C5-DBA9A433E04C}"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1F1A08-B480-494B-AA99-CA081F22B6B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5CEBF1E-7C59-4A92-A9FE-8F97329AE0A4}"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42CEC8-445D-493F-AF50-52847BE0B2A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1AF6D9-5B68-4400-94CD-3416DE865164}"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022CD61-EFE4-4B1C-8654-3A8C0DE8B297}"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E4C8AA3-7F35-4137-A616-7DE425174336}"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D740521-FA34-44DF-99FB-06E8E3C3F38A}"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73084B5-7D22-4EEF-B43B-F58D9DEC522D}"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117C8AD-3988-4FDC-B912-25EB9AB60555}"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1AE4F89-621C-4584-BCF5-168F6A9639BB}"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951A871-5840-4F82-8FB4-ABDC5E5432CE}"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4228338-480D-46EB-B41E-D5CF73779518}"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F6027F0-73B6-4B9B-8815-B17709598157}"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F1AC15F-9C91-488B-AB95-47671D749907}"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FB4253D-2800-4340-B55F-D3AF067F6082}"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14B8C8F-E0D1-42E7-93B8-8B088A70DC8B}"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D2C1DA-5D1D-4809-BB47-01BDD34C076B}" type="slidenum">
              <a:rPr lang="ca-ES"/>
              <a:pPr>
                <a:defRPr/>
              </a:pPr>
              <a:t>‹N›</a:t>
            </a:fld>
            <a:endParaRPr lang="ca-ES"/>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516DE5E-6BA8-4408-9B0A-D6163C7145EF}" type="slidenum">
              <a:rPr lang="ca-ES"/>
              <a:pPr>
                <a:defRPr/>
              </a:pPr>
              <a:t>‹N›</a:t>
            </a:fld>
            <a:endParaRPr lang="ca-E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F86E5B3-A649-451E-8F8C-1523FFFFCEC5}"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2CEFA63-53E8-4C93-86AF-6D6B119E9AC7}" type="slidenum">
              <a:rPr lang="ca-ES"/>
              <a:pPr>
                <a:defRPr/>
              </a:pPr>
              <a:t>‹N›</a:t>
            </a:fld>
            <a:endParaRPr lang="ca-ES"/>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4BDE785-77C4-43F5-8422-84C167E0E05E}" type="slidenum">
              <a:rPr lang="ca-ES"/>
              <a:pPr>
                <a:defRPr/>
              </a:pPr>
              <a:t>‹N›</a:t>
            </a:fld>
            <a:endParaRPr lang="ca-ES"/>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259AF6C-1B2B-4FF9-8483-1FC84540429D}" type="slidenum">
              <a:rPr lang="ca-ES"/>
              <a:pPr>
                <a:defRPr/>
              </a:pPr>
              <a:t>‹N›</a:t>
            </a:fld>
            <a:endParaRPr lang="ca-ES"/>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F058701-3E14-4DD7-99A0-8F2C82B54934}" type="slidenum">
              <a:rPr lang="ca-ES"/>
              <a:pPr>
                <a:defRPr/>
              </a:pPr>
              <a:t>‹N›</a:t>
            </a:fld>
            <a:endParaRPr lang="ca-ES"/>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10120DA-90B3-4778-A27A-48182D6EC53D}" type="slidenum">
              <a:rPr lang="ca-ES"/>
              <a:pPr>
                <a:defRPr/>
              </a:pPr>
              <a:t>‹N›</a:t>
            </a:fld>
            <a:endParaRPr lang="ca-ES"/>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4D5508C-510B-41E9-9604-76384C1E2740}" type="slidenum">
              <a:rPr lang="ca-ES"/>
              <a:pPr>
                <a:defRPr/>
              </a:pPr>
              <a:t>‹N›</a:t>
            </a:fld>
            <a:endParaRPr lang="ca-ES"/>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107855D-8605-4656-9EC6-63F3AD31E623}" type="slidenum">
              <a:rPr lang="ca-ES"/>
              <a:pPr>
                <a:defRPr/>
              </a:pPr>
              <a:t>‹N›</a:t>
            </a:fld>
            <a:endParaRPr lang="ca-ES"/>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8D4E788-9F4C-477D-AD3C-4CDBEAF098CA}" type="slidenum">
              <a:rPr lang="ca-ES"/>
              <a:pPr>
                <a:defRPr/>
              </a:pPr>
              <a:t>‹N›</a:t>
            </a:fld>
            <a:endParaRPr lang="ca-ES"/>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779EF04-7054-4565-B69B-A39798D1A880}" type="slidenum">
              <a:rPr lang="ca-ES"/>
              <a:pPr>
                <a:defRPr/>
              </a:pPr>
              <a:t>‹N›</a:t>
            </a:fld>
            <a:endParaRPr lang="ca-ES"/>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B30F903-D452-4DCC-AEB7-0ADB06ED2E0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B7D9D1-313E-4D78-A7FB-502A6DBE910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3F66A9F-458F-4C9C-A519-29EDB35C5F3D}"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14FB616-E117-495B-A1CA-7710310938F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3C216FA-DD59-461C-B764-44BE57DE87D2}"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4F263E6-0CDF-495D-98EB-E1DF9189D66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068D729-04A2-4CA5-AD8C-32C623D72D03}"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BBCD08E-4DE5-4DB0-8C38-55B18DFF8719}"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A7E091-EE8C-42A7-A661-F6879FBD8CCE}"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A4E8325-0D8E-4127-B783-747D7555FCA0}"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7BA5A86-883A-4F79-BA92-0AE859E6C9DD}"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8FA78B4-BF51-4862-8E6F-FE0F7054B2CE}"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CE5F4EE-4B98-4527-B113-439086690D8F}"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A24838F-D592-4A74-9DD4-C847B2FA79F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1819921-426A-4CB1-94BF-D04E7AA77839}"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C42D2A-55E1-4EFD-80F3-359F45A4E434}"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8D15A8-97E5-4E9F-B97A-3AFCADA1C9A8}"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93247A-6B31-4502-8161-918D39E810F8}"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8A15802-766A-4C0C-AF7A-BA5C8B2C3866}"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B337AE3-F7F9-42E4-9C5A-AE35C40687F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28252A-D31C-49EE-9257-DF5E2E725AF1}"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0525795-4AE3-4EC2-A3EB-8D958C4EF8F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E9F3CB-DDE5-41F5-A211-EC3E4FD9884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DCA44F8D-32B2-4CD1-80A5-176ADCF1D0B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029B761C-991F-4306-97CC-32652461C0F0}"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C52E5A30-01A5-4377-82D7-9D089ED3553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EBE2AD7C-8261-4B96-B711-54FED3B45ECA}"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2F437910-AC83-4AB0-8BFF-3DC13F8BE8D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AAB655E8-F563-4DA0-BBD4-384151FBFE39}"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C689BF0E-CF87-44E6-BEE7-ED656A25EA9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ED72B68-04B3-4F5B-AF93-4F61280867AD}"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AF3AE798-EE98-4936-A2B9-5FD392E5769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Arial"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Arial"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Arial" charset="0"/>
              </a:defRPr>
            </a:lvl1pPr>
          </a:lstStyle>
          <a:p>
            <a:pPr>
              <a:defRPr/>
            </a:pPr>
            <a:fld id="{3A48645D-F927-4D49-B89E-E11F66E60F1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C9FF61F7-A602-41EA-A77A-800438ACA903}"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548AA9C4-44AA-473F-BB67-E7F359C0954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DD36E5F8-A019-412C-AC88-7FA5E4D1658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150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pitchFamily="18" charset="0"/>
                <a:cs typeface="+mn-cs"/>
              </a:defRPr>
            </a:lvl1pPr>
          </a:lstStyle>
          <a:p>
            <a:pPr>
              <a:defRPr/>
            </a:pPr>
            <a:fld id="{D0D48F3D-7196-4299-9D45-98284A6CC87B}"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pitchFamily="18"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pitchFamily="18" charset="0"/>
                <a:cs typeface="+mn-cs"/>
              </a:defRPr>
            </a:lvl1pPr>
          </a:lstStyle>
          <a:p>
            <a:pPr>
              <a:defRPr/>
            </a:pPr>
            <a:fld id="{AC537F39-C2E9-41F1-BDBA-CA8CA5DC18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22718FFB-626A-4CE0-8C43-E0076C69EAE4}"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81D53225-C596-4A3E-9207-715DFE9C8A4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355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0B388B6A-3E75-44BF-8CD7-69DA1DC64266}"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E331E5AA-90F1-4EA6-B314-526D4F3F93D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457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A48F81BD-E19B-4ED7-A3AC-7763EF85C0E3}"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017FB1F6-3BBC-4A28-AE13-315DF939951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pPr>
              <a:defRPr/>
            </a:pPr>
            <a:fld id="{6F188AB8-5FB8-4E86-BD80-5B4CB58B694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28A8AB-728C-45F1-AF2A-6F8D4034E9D4}" type="datetimeFigureOut">
              <a:rPr lang="it-IT" smtClean="0">
                <a:solidFill>
                  <a:prstClr val="black">
                    <a:tint val="75000"/>
                  </a:prstClr>
                </a:solidFill>
                <a:latin typeface="Calibri"/>
                <a:cs typeface="+mn-cs"/>
              </a:rPr>
              <a:pPr fontAlgn="auto">
                <a:spcBef>
                  <a:spcPts val="0"/>
                </a:spcBef>
                <a:spcAft>
                  <a:spcPts val="0"/>
                </a:spcAft>
              </a:pPr>
              <a:t>16/01/2019</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94B7D5-9556-4ACE-BABA-39F0066AFE21}"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extLst>
      <p:ext uri="{BB962C8B-B14F-4D97-AF65-F5344CB8AC3E}">
        <p14:creationId xmlns:p14="http://schemas.microsoft.com/office/powerpoint/2010/main" xmlns="" val="2189808964"/>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C5EACBBD-A6AD-4740-85D5-809482F58CF2}"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E4E097C-820D-4D17-B603-13E807EDFF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5ACE1FCF-93C5-447A-8812-D1C8E7B3DBD3}"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71C9F310-4AD7-4DFA-8DA5-C346276EB5F2}"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699539A5-44B6-4FE3-951E-3CA9F6E14F5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982FED48-6458-4C36-BB50-76B4263706CF}"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CC51D8F-125F-4E72-98B1-B087877A4A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D864D1C9-99A4-4F7E-9090-4F5DB570E39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0B75ED03-36C5-44C4-A6AC-750410D18063}"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E8441475-F05D-4C8E-81FF-E0156657960D}"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7B259A5-48C1-4EF9-986C-13DBA956798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49.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27.xml"/></Relationships>
</file>

<file path=ppt/slides/_rels/slide10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27.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27.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27.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2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27.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27.xml"/></Relationships>
</file>

<file path=ppt/slides/_rels/slide1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27.xml"/></Relationships>
</file>

<file path=ppt/slides/_rels/slide10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27.xml"/></Relationships>
</file>

<file path=ppt/slides/_rels/slide10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9.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27.xml"/></Relationships>
</file>

<file path=ppt/slides/_rels/slide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27.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2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5.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16.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jpeg"/><Relationship Id="rId1" Type="http://schemas.openxmlformats.org/officeDocument/2006/relationships/slideLayout" Target="../slideLayouts/slideLayout21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9.xml"/></Relationships>
</file>

<file path=ppt/slides/_rels/slide1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6.xml"/></Relationships>
</file>

<file path=ppt/slides/_rels/slide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16.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jpeg"/><Relationship Id="rId1" Type="http://schemas.openxmlformats.org/officeDocument/2006/relationships/slideLayout" Target="../slideLayouts/slideLayout216.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6.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16.xml"/></Relationships>
</file>

<file path=ppt/slides/_rels/slide1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jpeg"/><Relationship Id="rId1" Type="http://schemas.openxmlformats.org/officeDocument/2006/relationships/slideLayout" Target="../slideLayouts/slideLayout216.xml"/></Relationships>
</file>

<file path=ppt/slides/_rels/slide1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5/54/K%C3%B6ln-Tora-und-Innenansicht-Synagoge-Glockengasse-040.JPG" TargetMode="Externa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9.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9.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8.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8.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8.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8.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8.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8.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8.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49.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8.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8.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8.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8.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8.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8.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8.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8.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9.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9.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9.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27.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27.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27.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27.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Pictures\Terrasanta 2012\Terrasanta 2012\Fede\JPEG\IMG_75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10" y="-7662"/>
            <a:ext cx="9136590" cy="6865661"/>
          </a:xfrm>
          <a:prstGeom prst="rect">
            <a:avLst/>
          </a:prstGeom>
          <a:noFill/>
          <a:extLst>
            <a:ext uri="{909E8E84-426E-40DD-AFC4-6F175D3DCCD1}">
              <a14:hiddenFill xmlns:a14="http://schemas.microsoft.com/office/drawing/2010/main" xmlns="">
                <a:solidFill>
                  <a:srgbClr val="FFFFFF"/>
                </a:solidFill>
              </a14:hiddenFill>
            </a:ext>
          </a:extLst>
        </p:spPr>
      </p:pic>
      <p:sp>
        <p:nvSpPr>
          <p:cNvPr id="4101" name="Text Box 5"/>
          <p:cNvSpPr txBox="1">
            <a:spLocks noChangeArrowheads="1"/>
          </p:cNvSpPr>
          <p:nvPr/>
        </p:nvSpPr>
        <p:spPr bwMode="auto">
          <a:xfrm>
            <a:off x="304800" y="1052513"/>
            <a:ext cx="8839200" cy="15382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defRPr/>
            </a:pPr>
            <a:r>
              <a:rPr lang="ca-ES" sz="5400" b="1" i="1" dirty="0" smtClean="0">
                <a:solidFill>
                  <a:srgbClr val="00B050"/>
                </a:solidFill>
                <a:latin typeface="Comic Sans MS" pitchFamily="66" charset="0"/>
                <a:cs typeface="+mn-cs"/>
              </a:rPr>
              <a:t>QUARTA  DOMENICA </a:t>
            </a:r>
            <a:endParaRPr lang="ca-ES" sz="5400" b="1" i="1" dirty="0">
              <a:solidFill>
                <a:srgbClr val="00B050"/>
              </a:solidFill>
              <a:latin typeface="Comic Sans MS" pitchFamily="66" charset="0"/>
              <a:cs typeface="+mn-cs"/>
            </a:endParaRPr>
          </a:p>
          <a:p>
            <a:pPr algn="ctr" eaLnBrk="0" hangingPunct="0">
              <a:defRPr/>
            </a:pPr>
            <a:r>
              <a:rPr lang="ca-ES" sz="4000" b="1" i="1" dirty="0">
                <a:solidFill>
                  <a:srgbClr val="00B050"/>
                </a:solidFill>
                <a:latin typeface="Comic Sans MS" pitchFamily="66" charset="0"/>
                <a:cs typeface="+mn-cs"/>
              </a:rPr>
              <a:t>del tempo ordinario</a:t>
            </a:r>
          </a:p>
        </p:txBody>
      </p:sp>
      <p:sp>
        <p:nvSpPr>
          <p:cNvPr id="4102" name="Text Box 6"/>
          <p:cNvSpPr txBox="1">
            <a:spLocks noChangeArrowheads="1"/>
          </p:cNvSpPr>
          <p:nvPr/>
        </p:nvSpPr>
        <p:spPr bwMode="auto">
          <a:xfrm>
            <a:off x="571472" y="4437112"/>
            <a:ext cx="7786688" cy="923330"/>
          </a:xfrm>
          <a:prstGeom prst="rect">
            <a:avLst/>
          </a:prstGeom>
          <a:noFill/>
          <a:ln w="9525">
            <a:noFill/>
            <a:miter lim="800000"/>
            <a:headEnd/>
            <a:tailEnd/>
          </a:ln>
          <a:effectLst>
            <a:outerShdw dist="28398" dir="1593903" algn="ctr" rotWithShape="0">
              <a:schemeClr val="bg1"/>
            </a:outerShdw>
          </a:effectLst>
        </p:spPr>
        <p:txBody>
          <a:bodyPr>
            <a:spAutoFit/>
          </a:bodyPr>
          <a:lstStyle/>
          <a:p>
            <a:pPr algn="ctr" eaLnBrk="0" hangingPunct="0">
              <a:defRPr/>
            </a:pPr>
            <a:r>
              <a:rPr lang="ca-ES" sz="5400" b="1" i="1" dirty="0" smtClean="0">
                <a:solidFill>
                  <a:srgbClr val="00B050"/>
                </a:solidFill>
                <a:latin typeface="Comic Sans MS" pitchFamily="66" charset="0"/>
                <a:cs typeface="+mn-cs"/>
              </a:rPr>
              <a:t>3 febbraio </a:t>
            </a:r>
            <a:r>
              <a:rPr lang="ca-ES" sz="5400" b="1" i="1" dirty="0" smtClean="0">
                <a:solidFill>
                  <a:srgbClr val="00B050"/>
                </a:solidFill>
                <a:latin typeface="Comic Sans MS" pitchFamily="66" charset="0"/>
                <a:cs typeface="+mn-cs"/>
              </a:rPr>
              <a:t>2019</a:t>
            </a:r>
            <a:endParaRPr lang="ca-ES" sz="5400" b="1" i="1" dirty="0">
              <a:solidFill>
                <a:srgbClr val="00B0F0"/>
              </a:solidFill>
              <a:latin typeface="Comic Sans MS" pitchFamily="66" charset="0"/>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1+#ppt_w/2"/>
                                          </p:val>
                                        </p:tav>
                                        <p:tav tm="100000">
                                          <p:val>
                                            <p:strVal val="#ppt_x"/>
                                          </p:val>
                                        </p:tav>
                                      </p:tavLst>
                                    </p:anim>
                                    <p:anim calcmode="lin" valueType="num">
                                      <p:cBhvr additive="base">
                                        <p:cTn id="12"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P spid="410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2" name="Immagine 1" descr="1190.gif"/>
          <p:cNvPicPr>
            <a:picLocks noChangeAspect="1"/>
          </p:cNvPicPr>
          <p:nvPr/>
        </p:nvPicPr>
        <p:blipFill>
          <a:blip r:embed="rId2" cstate="print">
            <a:duotone>
              <a:prstClr val="black"/>
              <a:srgbClr val="D9C3A5">
                <a:tint val="50000"/>
                <a:satMod val="180000"/>
              </a:srgbClr>
            </a:duotone>
          </a:blip>
          <a:stretch>
            <a:fillRect/>
          </a:stretch>
        </p:blipFill>
        <p:spPr>
          <a:xfrm>
            <a:off x="5214942" y="785794"/>
            <a:ext cx="3929058" cy="5072066"/>
          </a:xfrm>
          <a:prstGeom prst="rect">
            <a:avLst/>
          </a:prstGeom>
          <a:effectLst>
            <a:softEdge rad="317500"/>
          </a:effectLst>
        </p:spPr>
      </p:pic>
      <p:sp>
        <p:nvSpPr>
          <p:cNvPr id="21505" name="Rectangle 1"/>
          <p:cNvSpPr>
            <a:spLocks noChangeArrowheads="1"/>
          </p:cNvSpPr>
          <p:nvPr/>
        </p:nvSpPr>
        <p:spPr bwMode="auto">
          <a:xfrm>
            <a:off x="642910" y="857232"/>
            <a:ext cx="3571868" cy="4524315"/>
          </a:xfrm>
          <a:prstGeom prst="rect">
            <a:avLst/>
          </a:prstGeom>
          <a:solidFill>
            <a:schemeClr val="accent6">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per noi</a:t>
            </a:r>
          </a:p>
          <a:p>
            <a:pPr algn="ctr" eaLnBrk="0" hangingPunct="0">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 promessa del mondo futuro.</a:t>
            </a:r>
          </a:p>
        </p:txBody>
      </p:sp>
    </p:spTree>
    <p:extLst>
      <p:ext uri="{BB962C8B-B14F-4D97-AF65-F5344CB8AC3E}">
        <p14:creationId xmlns:p14="http://schemas.microsoft.com/office/powerpoint/2010/main" xmlns="" val="9087329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57167"/>
            <a:ext cx="7786742" cy="3447098"/>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2308324"/>
          </a:xfrm>
          <a:prstGeom prst="rect">
            <a:avLst/>
          </a:prstGeom>
          <a:solidFill>
            <a:srgbClr val="FFFFCC"/>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Navigando il mare della storia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insieme a te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la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tua barca in mezzo a forti venti va.</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142976" y="0"/>
            <a:ext cx="7683514" cy="3447098"/>
          </a:xfrm>
          <a:prstGeom prst="rect">
            <a:avLst/>
          </a:prstGeom>
          <a:solidFill>
            <a:schemeClr val="tx2">
              <a:lumMod val="20000"/>
              <a:lumOff val="80000"/>
            </a:schemeClr>
          </a:solidFill>
          <a:ln w="9525">
            <a:noFill/>
            <a:miter lim="800000"/>
            <a:headEnd/>
            <a:tailEnd/>
          </a:ln>
          <a:effectLst>
            <a:softEdge rad="127000"/>
          </a:effectLst>
        </p:spPr>
        <p:txBody>
          <a:bodyPr wrap="none"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tu credi in me,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non affonderai".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214282" y="129575"/>
            <a:ext cx="4071966" cy="6524863"/>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71472" y="142852"/>
            <a:ext cx="8286808" cy="3447098"/>
          </a:xfrm>
          <a:prstGeom prst="rect">
            <a:avLst/>
          </a:prstGeom>
          <a:solidFill>
            <a:schemeClr val="accent6">
              <a:lumMod val="40000"/>
              <a:lumOff val="6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per osare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per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andare,</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parola che ci chiama è quella tua!</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3345327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4348" y="3214686"/>
            <a:ext cx="8143932" cy="344709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"Getta al largo le tue reti insieme a me".</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1700394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72066" y="0"/>
            <a:ext cx="4071934" cy="6524863"/>
          </a:xfrm>
          <a:prstGeom prst="rect">
            <a:avLst/>
          </a:prstGeom>
          <a:solidFill>
            <a:schemeClr val="accent1">
              <a:lumMod val="20000"/>
              <a:lumOff val="80000"/>
            </a:schemeClr>
          </a:solidFill>
          <a:effectLst>
            <a:softEdge rad="127000"/>
          </a:effectLst>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 il tuo vento soffia già sulle vele. Prenderemo il largo dove vuoi tu navigando insieme a te, Gesù.</a:t>
            </a:r>
            <a:r>
              <a:rPr lang="it-IT" sz="1800" dirty="0">
                <a:solidFill>
                  <a:prstClr val="black"/>
                </a:solidFill>
                <a:latin typeface="Calibri"/>
              </a:rPr>
              <a:t/>
            </a:r>
            <a:br>
              <a:rPr lang="it-IT" sz="1800" dirty="0">
                <a:solidFill>
                  <a:prstClr val="black"/>
                </a:solidFill>
                <a:latin typeface="Calibri"/>
              </a:rPr>
            </a:br>
            <a:endParaRPr lang="it-IT" sz="1800" dirty="0">
              <a:solidFill>
                <a:prstClr val="black"/>
              </a:solidFill>
              <a:latin typeface="Calibri"/>
            </a:endParaRPr>
          </a:p>
        </p:txBody>
      </p:sp>
    </p:spTree>
    <p:extLst>
      <p:ext uri="{BB962C8B-B14F-4D97-AF65-F5344CB8AC3E}">
        <p14:creationId xmlns:p14="http://schemas.microsoft.com/office/powerpoint/2010/main" xmlns="" val="22180830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28596" y="3143248"/>
            <a:ext cx="8358246" cy="344709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mondo che ci dai orizzonti nuovi, vie di </a:t>
            </a:r>
            <a:r>
              <a:rPr lang="it-IT" sz="48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umanità…</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0440440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42844" y="0"/>
            <a:ext cx="9001156" cy="3046988"/>
          </a:xfrm>
          <a:prstGeom prst="rect">
            <a:avLst/>
          </a:prstGeom>
          <a:solidFill>
            <a:srgbClr val="FFFF99"/>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mi ami più di tutto,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segui me".</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22074390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57167"/>
            <a:ext cx="7786742" cy="3447098"/>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rPr>
              <a:t/>
            </a:r>
            <a:br>
              <a:rPr lang="it-IT" sz="1800" dirty="0">
                <a:solidFill>
                  <a:prstClr val="black"/>
                </a:solidFill>
                <a:latin typeface="Calibri"/>
              </a:rPr>
            </a:br>
            <a:endParaRPr lang="it-IT" sz="1800" dirty="0">
              <a:solidFill>
                <a:prstClr val="black"/>
              </a:solidFill>
              <a:latin typeface="Calibri"/>
            </a:endParaRPr>
          </a:p>
        </p:txBody>
      </p:sp>
    </p:spTree>
    <p:extLst>
      <p:ext uri="{BB962C8B-B14F-4D97-AF65-F5344CB8AC3E}">
        <p14:creationId xmlns:p14="http://schemas.microsoft.com/office/powerpoint/2010/main" xmlns="" val="2167926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857224" y="117693"/>
            <a:ext cx="4071934"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ti seguiamo, Signor,</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hai parole di vita.</a:t>
            </a:r>
          </a:p>
        </p:txBody>
      </p:sp>
    </p:spTree>
    <p:extLst>
      <p:ext uri="{BB962C8B-B14F-4D97-AF65-F5344CB8AC3E}">
        <p14:creationId xmlns:p14="http://schemas.microsoft.com/office/powerpoint/2010/main" xmlns="" val="7970684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2308324"/>
          </a:xfrm>
          <a:prstGeom prst="rect">
            <a:avLst/>
          </a:prstGeom>
          <a:solidFill>
            <a:srgbClr val="FFFFCC"/>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Navigando il mare della storia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insieme a te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la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tua barca in mezzo a forti venti va.</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20750683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142976" y="0"/>
            <a:ext cx="7683514" cy="3447098"/>
          </a:xfrm>
          <a:prstGeom prst="rect">
            <a:avLst/>
          </a:prstGeom>
          <a:solidFill>
            <a:schemeClr val="tx2">
              <a:lumMod val="20000"/>
              <a:lumOff val="80000"/>
            </a:schemeClr>
          </a:solidFill>
          <a:ln w="9525">
            <a:noFill/>
            <a:miter lim="800000"/>
            <a:headEnd/>
            <a:tailEnd/>
          </a:ln>
          <a:effectLst>
            <a:softEdge rad="127000"/>
          </a:effectLst>
        </p:spPr>
        <p:txBody>
          <a:bodyPr wrap="none"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tu credi in me,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non affonderai".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98267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214282" y="129575"/>
            <a:ext cx="4071966" cy="6524863"/>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rPr>
              <a:t/>
            </a:r>
            <a:br>
              <a:rPr lang="it-IT" sz="1800" dirty="0">
                <a:solidFill>
                  <a:prstClr val="black"/>
                </a:solidFill>
                <a:latin typeface="Calibri"/>
              </a:rPr>
            </a:br>
            <a:endParaRPr lang="it-IT" sz="1800" dirty="0">
              <a:solidFill>
                <a:prstClr val="black"/>
              </a:solidFill>
              <a:latin typeface="Calibri"/>
            </a:endParaRPr>
          </a:p>
        </p:txBody>
      </p:sp>
    </p:spTree>
    <p:extLst>
      <p:ext uri="{BB962C8B-B14F-4D97-AF65-F5344CB8AC3E}">
        <p14:creationId xmlns:p14="http://schemas.microsoft.com/office/powerpoint/2010/main" xmlns="" val="12909269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nvSpPr>
        <p:spPr bwMode="auto">
          <a:xfrm>
            <a:off x="357188" y="1131888"/>
            <a:ext cx="8501062" cy="4832092"/>
          </a:xfrm>
          <a:prstGeom prst="rect">
            <a:avLst/>
          </a:prstGeom>
          <a:noFill/>
          <a:ln w="9525">
            <a:noFill/>
            <a:miter lim="800000"/>
            <a:headEnd/>
            <a:tailEnd/>
          </a:ln>
          <a:effectLst/>
        </p:spPr>
        <p:txBody>
          <a:bodyPr anchor="ctr">
            <a:spAutoFit/>
          </a:bodyPr>
          <a:lstStyle/>
          <a:p>
            <a:pPr algn="just" eaLnBrk="0" hangingPunct="0">
              <a:defRPr/>
            </a:pPr>
            <a:r>
              <a:rPr lang="it-IT" sz="4400" dirty="0" smtClean="0">
                <a:latin typeface="+mn-lt"/>
                <a:ea typeface="Times New Roman" pitchFamily="18" charset="0"/>
                <a:cs typeface="Times New Roman" pitchFamily="18" charset="0"/>
              </a:rPr>
              <a:t>O Dio, che ci hai nutriti alla tua mensa , fa' che per la forza di questo sacramento, sorgente inesauribile di salvezza, la vera fede si estenda sino ai confini della terra.  </a:t>
            </a:r>
          </a:p>
          <a:p>
            <a:pPr algn="just" eaLnBrk="0" hangingPunct="0">
              <a:defRPr/>
            </a:pPr>
            <a:r>
              <a:rPr lang="it-IT" sz="4400" dirty="0" smtClean="0">
                <a:latin typeface="+mn-lt"/>
                <a:ea typeface="Times New Roman" pitchFamily="18" charset="0"/>
                <a:cs typeface="Times New Roman" pitchFamily="18" charset="0"/>
              </a:rPr>
              <a:t>Per </a:t>
            </a:r>
            <a:r>
              <a:rPr lang="it-IT" sz="4400" dirty="0">
                <a:latin typeface="+mn-lt"/>
                <a:ea typeface="Times New Roman" pitchFamily="18" charset="0"/>
                <a:cs typeface="Times New Roman" pitchFamily="18" charset="0"/>
              </a:rPr>
              <a:t>Cristo nostro Signore.	                             </a:t>
            </a:r>
          </a:p>
          <a:p>
            <a:pPr algn="r" eaLnBrk="0" hangingPunct="0">
              <a:defRPr/>
            </a:pPr>
            <a:r>
              <a:rPr lang="it-IT" sz="4400" b="1" dirty="0">
                <a:latin typeface="+mn-lt"/>
                <a:ea typeface="Times New Roman" pitchFamily="18" charset="0"/>
                <a:cs typeface="Times New Roman" pitchFamily="18" charset="0"/>
              </a:rPr>
              <a:t>Amen.</a:t>
            </a:r>
            <a:r>
              <a:rPr lang="it-IT" sz="4400" dirty="0">
                <a:latin typeface="+mn-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asellaDiTesto 1"/>
          <p:cNvSpPr txBox="1">
            <a:spLocks noChangeArrowheads="1"/>
          </p:cNvSpPr>
          <p:nvPr/>
        </p:nvSpPr>
        <p:spPr bwMode="auto">
          <a:xfrm>
            <a:off x="214313" y="214313"/>
            <a:ext cx="8929687" cy="5632450"/>
          </a:xfrm>
          <a:prstGeom prst="rect">
            <a:avLst/>
          </a:prstGeom>
          <a:noFill/>
          <a:ln w="9525">
            <a:noFill/>
            <a:miter lim="800000"/>
            <a:headEnd/>
            <a:tailEnd/>
          </a:ln>
        </p:spPr>
        <p:txBody>
          <a:bodyPr>
            <a:spAutoFit/>
          </a:bodyPr>
          <a:lstStyle/>
          <a:p>
            <a:pPr eaLnBrk="0" hangingPunct="0">
              <a:defRPr/>
            </a:pPr>
            <a:r>
              <a:rPr lang="it-IT" sz="4000" dirty="0">
                <a:latin typeface="+mj-lt"/>
                <a:cs typeface="+mn-cs"/>
              </a:rPr>
              <a:t>Il Signore sia con voi.</a:t>
            </a:r>
          </a:p>
          <a:p>
            <a:pPr eaLnBrk="0" hangingPunct="0">
              <a:defRPr/>
            </a:pPr>
            <a:r>
              <a:rPr lang="it-IT" sz="4000" b="1" dirty="0">
                <a:latin typeface="+mj-lt"/>
                <a:cs typeface="+mn-cs"/>
              </a:rPr>
              <a:t>E con il tuo spirito.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Vi benedica Dio onnipotente </a:t>
            </a:r>
          </a:p>
          <a:p>
            <a:pPr eaLnBrk="0" hangingPunct="0">
              <a:defRPr/>
            </a:pPr>
            <a:r>
              <a:rPr lang="it-IT" sz="4000" dirty="0">
                <a:latin typeface="+mj-lt"/>
                <a:cs typeface="+mn-cs"/>
              </a:rPr>
              <a:t>Padre e Figlio e Spirito Santo.		</a:t>
            </a:r>
          </a:p>
          <a:p>
            <a:pPr eaLnBrk="0" hangingPunct="0">
              <a:defRPr/>
            </a:pPr>
            <a:r>
              <a:rPr lang="it-IT" sz="4000" b="1" dirty="0">
                <a:latin typeface="+mj-lt"/>
                <a:cs typeface="+mn-cs"/>
              </a:rPr>
              <a:t>Amen.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Nel nome del Signore: andate in pace.</a:t>
            </a:r>
          </a:p>
          <a:p>
            <a:pPr eaLnBrk="0" hangingPunct="0">
              <a:defRPr/>
            </a:pPr>
            <a:r>
              <a:rPr lang="it-IT" sz="4000" b="1" dirty="0">
                <a:latin typeface="+mj-lt"/>
                <a:cs typeface="+mn-cs"/>
              </a:rPr>
              <a:t>Rendiamo grazie a Dio. </a:t>
            </a:r>
            <a:endParaRPr lang="it-IT" sz="40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http://www.salesianivietri.it/images/don-bosco-ragazzi.jpg"/>
          <p:cNvPicPr>
            <a:picLocks noChangeAspect="1" noChangeArrowheads="1"/>
          </p:cNvPicPr>
          <p:nvPr/>
        </p:nvPicPr>
        <p:blipFill>
          <a:blip r:embed="rId2" cstate="print"/>
          <a:srcRect/>
          <a:stretch>
            <a:fillRect/>
          </a:stretch>
        </p:blipFill>
        <p:spPr bwMode="auto">
          <a:xfrm>
            <a:off x="0" y="0"/>
            <a:ext cx="9122380" cy="6858000"/>
          </a:xfrm>
          <a:prstGeom prst="rect">
            <a:avLst/>
          </a:prstGeom>
          <a:noFill/>
        </p:spPr>
      </p:pic>
      <p:sp>
        <p:nvSpPr>
          <p:cNvPr id="2" name="Rettangolo 1"/>
          <p:cNvSpPr/>
          <p:nvPr/>
        </p:nvSpPr>
        <p:spPr>
          <a:xfrm>
            <a:off x="357158" y="214290"/>
            <a:ext cx="8507458" cy="606319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Magneto" pitchFamily="82" charset="0"/>
                <a:cs typeface="+mn-cs"/>
              </a:rPr>
              <a:t>Ciao a tutti</a:t>
            </a:r>
          </a:p>
          <a:p>
            <a:pPr algn="ctr" eaLnBrk="0" hangingPunct="0">
              <a:defRPr/>
            </a:pPr>
            <a:endParaRPr lang="it-IT" sz="9600" b="1" dirty="0">
              <a:ln w="11430"/>
              <a:solidFill>
                <a:srgbClr val="FF0000"/>
              </a:solidFill>
              <a:effectLst>
                <a:outerShdw blurRad="80000" dist="40000" dir="5040000" algn="tl">
                  <a:srgbClr val="000000">
                    <a:alpha val="30000"/>
                  </a:srgbClr>
                </a:outerShdw>
              </a:effectLst>
              <a:latin typeface="Magneto" pitchFamily="82" charset="0"/>
              <a:cs typeface="+mn-cs"/>
            </a:endParaRP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Magneto" pitchFamily="82" charset="0"/>
                <a:cs typeface="+mn-cs"/>
              </a:rPr>
              <a:t>e</a:t>
            </a:r>
          </a:p>
          <a:p>
            <a:pPr algn="ctr" eaLnBrk="0" hangingPunct="0">
              <a:defRPr/>
            </a:pPr>
            <a:endParaRPr lang="it-IT" sz="2800" b="1" dirty="0">
              <a:ln w="11430"/>
              <a:solidFill>
                <a:srgbClr val="FF0000"/>
              </a:solidFill>
              <a:effectLst>
                <a:outerShdw blurRad="80000" dist="40000" dir="5040000" algn="tl">
                  <a:srgbClr val="000000">
                    <a:alpha val="30000"/>
                  </a:srgbClr>
                </a:outerShdw>
              </a:effectLst>
              <a:latin typeface="Magneto" pitchFamily="82" charset="0"/>
              <a:cs typeface="+mn-cs"/>
            </a:endParaRPr>
          </a:p>
          <a:p>
            <a:pPr algn="ctr" eaLnBrk="0" hangingPunct="0">
              <a:defRPr/>
            </a:pPr>
            <a:r>
              <a:rPr lang="it-IT" sz="7200" b="1" dirty="0">
                <a:ln w="11430"/>
                <a:solidFill>
                  <a:srgbClr val="FF0000"/>
                </a:solidFill>
                <a:effectLst>
                  <a:outerShdw blurRad="80000" dist="40000" dir="5040000" algn="tl">
                    <a:srgbClr val="000000">
                      <a:alpha val="30000"/>
                    </a:srgbClr>
                  </a:outerShdw>
                </a:effectLst>
                <a:latin typeface="Magneto" pitchFamily="82" charset="0"/>
                <a:cs typeface="+mn-cs"/>
              </a:rPr>
              <a:t>Buona Domenica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Users\Fede\Desktop\orm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cs typeface="+mn-cs"/>
              </a:rPr>
              <a:t>Resta accanto a me</a:t>
            </a:r>
          </a:p>
        </p:txBody>
      </p:sp>
    </p:spTree>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49507"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4950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4950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4951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053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053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053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dall’incontro con te </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37810111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155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52579"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5258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258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258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360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4627"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magine 7" descr="37-strada-pienz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155651"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5565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565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565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5" descr="Orme%20sulla%20sabbia.jp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667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8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7699"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85728"/>
            <a:ext cx="8929718" cy="5632333"/>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lvl="8" eaLnBrk="0" hangingPunct="0">
              <a:defRPr/>
            </a:pPr>
            <a:r>
              <a:rPr lang="it-IT" sz="4000" b="1" dirty="0">
                <a:effectLst>
                  <a:outerShdw blurRad="38100" dist="38100" dir="2700000" algn="tl">
                    <a:srgbClr val="000000">
                      <a:alpha val="43137"/>
                    </a:srgbClr>
                  </a:outerShdw>
                </a:effectLst>
                <a:latin typeface="Calibri" pitchFamily="34" charset="0"/>
                <a:cs typeface="+mn-cs"/>
              </a:rPr>
              <a:t>	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Gesù Cristo, </a:t>
            </a:r>
          </a:p>
          <a:p>
            <a:pPr eaLnBrk="0" hangingPunct="0">
              <a:defRPr/>
            </a:pPr>
            <a:r>
              <a:rPr lang="it-IT" sz="4000" dirty="0">
                <a:latin typeface="Calibri" pitchFamily="34" charset="0"/>
                <a:cs typeface="+mn-cs"/>
              </a:rPr>
              <a:t>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					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eaLnBrk="0" fontAlgn="auto" hangingPunct="0">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a:t>
            </a:r>
          </a:p>
          <a:p>
            <a:pPr eaLnBrk="0" hangingPunct="0">
              <a:defRPr/>
            </a:pPr>
            <a:r>
              <a:rPr lang="it-IT" sz="4000" dirty="0">
                <a:latin typeface="Calibri" pitchFamily="34" charset="0"/>
                <a:cs typeface="+mn-cs"/>
              </a:rPr>
              <a:t>Gesù Cristo, 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pic>
        <p:nvPicPr>
          <p:cNvPr id="78851" name="Picture 32" descr="KE2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sellaDiTesto 1"/>
          <p:cNvSpPr txBox="1">
            <a:spLocks noChangeArrowheads="1"/>
          </p:cNvSpPr>
          <p:nvPr/>
        </p:nvSpPr>
        <p:spPr bwMode="auto">
          <a:xfrm>
            <a:off x="500063" y="571500"/>
            <a:ext cx="7858151" cy="4400550"/>
          </a:xfrm>
          <a:prstGeom prst="rect">
            <a:avLst/>
          </a:prstGeom>
          <a:noFill/>
          <a:ln w="9525">
            <a:noFill/>
            <a:miter lim="800000"/>
            <a:headEnd/>
            <a:tailEnd/>
          </a:ln>
        </p:spPr>
        <p:txBody>
          <a:bodyPr wrap="square">
            <a:spAutoFit/>
          </a:bodyPr>
          <a:lstStyle/>
          <a:p>
            <a:pPr eaLnBrk="0" hangingPunct="0"/>
            <a:r>
              <a:rPr lang="it-IT" sz="4000" dirty="0">
                <a:latin typeface="Calibri" pitchFamily="34" charset="0"/>
              </a:rPr>
              <a:t>Dio, Padre buono, </a:t>
            </a:r>
            <a:endParaRPr lang="it-IT" sz="4000" dirty="0" smtClean="0">
              <a:latin typeface="Calibri" pitchFamily="34" charset="0"/>
            </a:endParaRPr>
          </a:p>
          <a:p>
            <a:pPr eaLnBrk="0" hangingPunct="0"/>
            <a:r>
              <a:rPr lang="it-IT" sz="4000" dirty="0" smtClean="0">
                <a:latin typeface="Calibri" pitchFamily="34" charset="0"/>
              </a:rPr>
              <a:t>che </a:t>
            </a:r>
            <a:r>
              <a:rPr lang="it-IT" sz="4000" dirty="0">
                <a:latin typeface="Calibri" pitchFamily="34" charset="0"/>
              </a:rPr>
              <a:t>ci perdona sempre </a:t>
            </a:r>
            <a:endParaRPr lang="it-IT" sz="4000" dirty="0" smtClean="0">
              <a:latin typeface="Calibri" pitchFamily="34" charset="0"/>
            </a:endParaRPr>
          </a:p>
          <a:p>
            <a:pPr eaLnBrk="0" hangingPunct="0"/>
            <a:r>
              <a:rPr lang="it-IT" sz="4000" dirty="0" smtClean="0">
                <a:latin typeface="Calibri" pitchFamily="34" charset="0"/>
              </a:rPr>
              <a:t>quando </a:t>
            </a:r>
            <a:r>
              <a:rPr lang="it-IT" sz="4000" dirty="0">
                <a:latin typeface="Calibri" pitchFamily="34" charset="0"/>
              </a:rPr>
              <a:t>siamo pentiti di vero cuore, abbia misericordia di noi, </a:t>
            </a:r>
            <a:endParaRPr lang="it-IT" sz="4000" dirty="0" smtClean="0">
              <a:latin typeface="Calibri" pitchFamily="34" charset="0"/>
            </a:endParaRPr>
          </a:p>
          <a:p>
            <a:pPr eaLnBrk="0" hangingPunct="0"/>
            <a:r>
              <a:rPr lang="it-IT" sz="4000" dirty="0" smtClean="0">
                <a:latin typeface="Calibri" pitchFamily="34" charset="0"/>
              </a:rPr>
              <a:t>perdoni </a:t>
            </a:r>
            <a:r>
              <a:rPr lang="it-IT" sz="4000" dirty="0">
                <a:latin typeface="Calibri" pitchFamily="34" charset="0"/>
              </a:rPr>
              <a:t>i nostri peccati </a:t>
            </a:r>
            <a:endParaRPr lang="it-IT" sz="4000" dirty="0" smtClean="0">
              <a:latin typeface="Calibri" pitchFamily="34" charset="0"/>
            </a:endParaRPr>
          </a:p>
          <a:p>
            <a:pPr eaLnBrk="0" hangingPunct="0"/>
            <a:r>
              <a:rPr lang="it-IT" sz="4000" dirty="0" smtClean="0">
                <a:latin typeface="Calibri" pitchFamily="34" charset="0"/>
              </a:rPr>
              <a:t>e </a:t>
            </a:r>
            <a:r>
              <a:rPr lang="it-IT" sz="4000" dirty="0">
                <a:latin typeface="Calibri" pitchFamily="34" charset="0"/>
              </a:rPr>
              <a:t>ci conduca alla vita eterna.</a:t>
            </a:r>
          </a:p>
          <a:p>
            <a:pPr eaLnBrk="0" hangingPunct="0"/>
            <a:r>
              <a:rPr lang="it-IT" sz="4000" b="1" dirty="0">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sellaDiTesto 1"/>
          <p:cNvSpPr txBox="1">
            <a:spLocks noChangeArrowheads="1"/>
          </p:cNvSpPr>
          <p:nvPr/>
        </p:nvSpPr>
        <p:spPr bwMode="auto">
          <a:xfrm>
            <a:off x="214313" y="0"/>
            <a:ext cx="8929687" cy="5632450"/>
          </a:xfrm>
          <a:prstGeom prst="rect">
            <a:avLst/>
          </a:prstGeom>
          <a:noFill/>
          <a:ln w="9525">
            <a:noFill/>
            <a:miter lim="800000"/>
            <a:headEnd/>
            <a:tailEnd/>
          </a:ln>
        </p:spPr>
        <p:txBody>
          <a:bodyPr>
            <a:spAutoFit/>
          </a:bodyPr>
          <a:lstStyle/>
          <a:p>
            <a:pPr algn="just" eaLnBrk="0" hangingPunct="0"/>
            <a:r>
              <a:rPr lang="it-IT" sz="4000" dirty="0">
                <a:latin typeface="Eras Bold ITC" pitchFamily="34" charset="0"/>
              </a:rPr>
              <a:t>Gloria a Dio nell'alto dei cieli </a:t>
            </a:r>
          </a:p>
          <a:p>
            <a:pPr algn="just" eaLnBrk="0" hangingPunct="0"/>
            <a:r>
              <a:rPr lang="it-IT" sz="4000" b="1" dirty="0">
                <a:latin typeface="Eras Bold ITC" pitchFamily="34" charset="0"/>
              </a:rPr>
              <a:t>e pace in terra </a:t>
            </a:r>
          </a:p>
          <a:p>
            <a:pPr algn="just" eaLnBrk="0" hangingPunct="0"/>
            <a:r>
              <a:rPr lang="it-IT" sz="4000" b="1" dirty="0">
                <a:latin typeface="Eras Bold ITC" pitchFamily="34" charset="0"/>
              </a:rPr>
              <a:t>agli uomini di buona volontà. </a:t>
            </a:r>
          </a:p>
          <a:p>
            <a:pPr algn="just" eaLnBrk="0" hangingPunct="0"/>
            <a:r>
              <a:rPr lang="it-IT" sz="4000" b="1" dirty="0">
                <a:latin typeface="Eras Bold ITC" pitchFamily="34" charset="0"/>
              </a:rPr>
              <a:t>Noi ti lodiamo, ti benediciamo, </a:t>
            </a:r>
          </a:p>
          <a:p>
            <a:pPr algn="just" eaLnBrk="0" hangingPunct="0"/>
            <a:r>
              <a:rPr lang="it-IT" sz="4000" b="1" dirty="0">
                <a:latin typeface="Eras Bold ITC" pitchFamily="34" charset="0"/>
              </a:rPr>
              <a:t>ti adoriamo, ti glorifichiamo, </a:t>
            </a:r>
          </a:p>
          <a:p>
            <a:pPr algn="just" eaLnBrk="0" hangingPunct="0"/>
            <a:r>
              <a:rPr lang="it-IT" sz="4000" b="1" dirty="0">
                <a:latin typeface="Eras Bold ITC" pitchFamily="34" charset="0"/>
              </a:rPr>
              <a:t>ti rendiamo grazie </a:t>
            </a:r>
          </a:p>
          <a:p>
            <a:pPr algn="just" eaLnBrk="0" hangingPunct="0"/>
            <a:r>
              <a:rPr lang="it-IT" sz="4000" b="1" dirty="0">
                <a:latin typeface="Eras Bold ITC" pitchFamily="34" charset="0"/>
              </a:rPr>
              <a:t>per la tua gloria immensa, </a:t>
            </a:r>
          </a:p>
          <a:p>
            <a:pPr algn="just" eaLnBrk="0" hangingPunct="0"/>
            <a:r>
              <a:rPr lang="it-IT" sz="4000" b="1" dirty="0">
                <a:latin typeface="Eras Bold ITC" pitchFamily="34" charset="0"/>
              </a:rPr>
              <a:t>Signore Dio, Re del Cielo, </a:t>
            </a:r>
          </a:p>
          <a:p>
            <a:pPr algn="just" eaLnBrk="0" hangingPunct="0"/>
            <a:r>
              <a:rPr lang="it-IT" sz="4000" b="1" dirty="0">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ttangolo 1"/>
          <p:cNvSpPr>
            <a:spLocks noChangeArrowheads="1"/>
          </p:cNvSpPr>
          <p:nvPr/>
        </p:nvSpPr>
        <p:spPr bwMode="auto">
          <a:xfrm>
            <a:off x="285750" y="0"/>
            <a:ext cx="8858250" cy="5632450"/>
          </a:xfrm>
          <a:prstGeom prst="rect">
            <a:avLst/>
          </a:prstGeom>
          <a:noFill/>
          <a:ln w="9525">
            <a:noFill/>
            <a:miter lim="800000"/>
            <a:headEnd/>
            <a:tailEnd/>
          </a:ln>
        </p:spPr>
        <p:txBody>
          <a:bodyPr>
            <a:spAutoFit/>
          </a:bodyPr>
          <a:lstStyle/>
          <a:p>
            <a:pPr algn="just" eaLnBrk="0" hangingPunct="0"/>
            <a:r>
              <a:rPr lang="it-IT" sz="4000" b="1" dirty="0">
                <a:solidFill>
                  <a:srgbClr val="000000"/>
                </a:solidFill>
                <a:latin typeface="Eras Bold ITC" pitchFamily="34" charset="0"/>
              </a:rPr>
              <a:t>Signore, Figlio unigenito, </a:t>
            </a:r>
          </a:p>
          <a:p>
            <a:pPr algn="just" eaLnBrk="0" hangingPunct="0"/>
            <a:r>
              <a:rPr lang="it-IT" sz="4000" b="1" dirty="0">
                <a:solidFill>
                  <a:srgbClr val="000000"/>
                </a:solidFill>
                <a:latin typeface="Eras Bold ITC" pitchFamily="34" charset="0"/>
              </a:rPr>
              <a:t>Gesù Cristo, Signore Dio, </a:t>
            </a:r>
          </a:p>
          <a:p>
            <a:pPr algn="just" eaLnBrk="0" hangingPunct="0"/>
            <a:r>
              <a:rPr lang="it-IT" sz="4000" b="1" dirty="0">
                <a:solidFill>
                  <a:srgbClr val="000000"/>
                </a:solidFill>
                <a:latin typeface="Eras Bold ITC" pitchFamily="34" charset="0"/>
              </a:rPr>
              <a:t>Agnello di Dio, Figlio del Padre,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abbi pietà di noi;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accogli la nostra supplica; </a:t>
            </a:r>
          </a:p>
          <a:p>
            <a:pPr algn="just" eaLnBrk="0" hangingPunct="0"/>
            <a:r>
              <a:rPr lang="it-IT" sz="4000" b="1" dirty="0">
                <a:solidFill>
                  <a:srgbClr val="000000"/>
                </a:solidFill>
                <a:latin typeface="Eras Bold ITC" pitchFamily="34" charset="0"/>
              </a:rPr>
              <a:t>tu che siedi alla destra del Padre, </a:t>
            </a:r>
          </a:p>
          <a:p>
            <a:pPr algn="just" eaLnBrk="0" hangingPunct="0"/>
            <a:r>
              <a:rPr lang="it-IT" sz="4000" b="1" dirty="0">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ttangolo 1"/>
          <p:cNvSpPr>
            <a:spLocks noChangeArrowheads="1"/>
          </p:cNvSpPr>
          <p:nvPr/>
        </p:nvSpPr>
        <p:spPr bwMode="auto">
          <a:xfrm>
            <a:off x="214313" y="285750"/>
            <a:ext cx="8929687" cy="44005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Rettangolo 3"/>
          <p:cNvSpPr/>
          <p:nvPr/>
        </p:nvSpPr>
        <p:spPr>
          <a:xfrm>
            <a:off x="1285852" y="1428736"/>
            <a:ext cx="6667348" cy="2428892"/>
          </a:xfrm>
          <a:prstGeom prst="rect">
            <a:avLst/>
          </a:prstGeom>
          <a:noFill/>
        </p:spPr>
        <p:txBody>
          <a:bodyPr wrap="none" lIns="91440" tIns="45720" rIns="91440" bIns="45720">
            <a:prstTxWarp prst="textChevronInverted">
              <a:avLst/>
            </a:prstTxWarp>
            <a:spAutoFit/>
          </a:bodyPr>
          <a:lstStyle/>
          <a:p>
            <a:pPr algn="ctr" fontAlgn="auto">
              <a:spcBef>
                <a:spcPts val="0"/>
              </a:spcBef>
              <a:spcAft>
                <a:spcPts val="0"/>
              </a:spcAft>
            </a:pPr>
            <a:r>
              <a:rPr lang="it-IT" sz="54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rPr>
              <a:t>Noi Veniamo a Te</a:t>
            </a:r>
            <a:endParaRPr lang="it-IT"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endParaRPr>
          </a:p>
        </p:txBody>
      </p:sp>
    </p:spTree>
    <p:extLst>
      <p:ext uri="{BB962C8B-B14F-4D97-AF65-F5344CB8AC3E}">
        <p14:creationId xmlns:p14="http://schemas.microsoft.com/office/powerpoint/2010/main" xmlns="" val="2653618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nvSpPr>
        <p:spPr bwMode="auto">
          <a:xfrm>
            <a:off x="285750" y="0"/>
            <a:ext cx="8643938" cy="6247864"/>
          </a:xfrm>
          <a:prstGeom prst="rect">
            <a:avLst/>
          </a:prstGeom>
          <a:noFill/>
          <a:ln w="9525">
            <a:noFill/>
            <a:miter lim="800000"/>
            <a:headEnd/>
            <a:tailEnd/>
          </a:ln>
          <a:effectLst/>
        </p:spPr>
        <p:txBody>
          <a:bodyPr anchor="ctr">
            <a:spAutoFit/>
          </a:bodyPr>
          <a:lstStyle/>
          <a:p>
            <a:pPr algn="just" eaLnBrk="0" hangingPunct="0">
              <a:defRPr/>
            </a:pPr>
            <a:r>
              <a:rPr lang="it-IT" sz="4000" dirty="0" smtClean="0">
                <a:latin typeface="+mj-lt"/>
                <a:ea typeface="Times New Roman" pitchFamily="18" charset="0"/>
                <a:cs typeface="Times New Roman" pitchFamily="18" charset="0"/>
              </a:rPr>
              <a:t>O Dio, che nel profeta accolto dai pagani e rifiutato in patria manifesti il dramma dell'umanità che accetta o respinge la tua salvezza, fa' che nella tua Chiesa non venga meno il coraggio dell'annunzio missionario del Vangelo. Per </a:t>
            </a:r>
            <a:r>
              <a:rPr lang="it-IT" sz="4000" dirty="0">
                <a:latin typeface="+mj-lt"/>
                <a:ea typeface="Times New Roman" pitchFamily="18" charset="0"/>
                <a:cs typeface="Times New Roman" pitchFamily="18" charset="0"/>
              </a:rPr>
              <a:t>il nostro Signore Gesù Cristo, tuo Figlio, che è Dio, e vive e regna con te, nell'unità dello Spirito Santo, per tutti i secoli dei secoli.  </a:t>
            </a:r>
            <a:r>
              <a:rPr lang="it-IT" sz="4000" dirty="0" smtClean="0">
                <a:latin typeface="+mj-lt"/>
                <a:ea typeface="Times New Roman" pitchFamily="18" charset="0"/>
                <a:cs typeface="Times New Roman" pitchFamily="18" charset="0"/>
              </a:rPr>
              <a:t>							</a:t>
            </a:r>
            <a:r>
              <a:rPr lang="it-IT" sz="4000" b="1" dirty="0" smtClean="0">
                <a:latin typeface="+mj-lt"/>
                <a:ea typeface="Times New Roman" pitchFamily="18" charset="0"/>
                <a:cs typeface="Times New Roman" pitchFamily="18" charset="0"/>
              </a:rPr>
              <a:t>Amen</a:t>
            </a:r>
            <a:r>
              <a:rPr lang="it-IT" sz="4000" b="1" dirty="0">
                <a:latin typeface="+mj-lt"/>
                <a:ea typeface="Times New Roman" pitchFamily="18" charset="0"/>
                <a:cs typeface="Times New Roman" pitchFamily="18" charset="0"/>
              </a:rPr>
              <a:t>.</a:t>
            </a:r>
            <a:r>
              <a:rPr lang="it-IT" sz="4000" dirty="0">
                <a:latin typeface="+mj-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6018"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4" name="Picture 2" descr="Immagine:Köln-Tora-und-Innenansicht-Synagoge-Glockengasse-040.JPG">
            <a:hlinkClick r:id="rId2"/>
          </p:cNvPr>
          <p:cNvPicPr>
            <a:picLocks noChangeAspect="1" noChangeArrowheads="1"/>
          </p:cNvPicPr>
          <p:nvPr/>
        </p:nvPicPr>
        <p:blipFill>
          <a:blip r:embed="rId3" cstate="print"/>
          <a:srcRect/>
          <a:stretch>
            <a:fillRect/>
          </a:stretch>
        </p:blipFill>
        <p:spPr bwMode="auto">
          <a:xfrm>
            <a:off x="4691857" y="357166"/>
            <a:ext cx="4452143" cy="607223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214313" y="214313"/>
            <a:ext cx="8715375" cy="4678204"/>
          </a:xfrm>
          <a:prstGeom prst="rect">
            <a:avLst/>
          </a:prstGeom>
          <a:noFill/>
          <a:ln w="9525">
            <a:noFill/>
            <a:miter lim="800000"/>
            <a:headEnd/>
            <a:tailEnd/>
          </a:ln>
          <a:effectLst/>
        </p:spPr>
        <p:txBody>
          <a:bodyPr anchor="ctr">
            <a:spAutoFit/>
          </a:bodyPr>
          <a:lstStyle/>
          <a:p>
            <a:pPr algn="just" eaLnBrk="0" hangingPunct="0">
              <a:defRPr/>
            </a:pPr>
            <a:r>
              <a:rPr lang="it-IT" sz="4000" i="1" dirty="0" smtClean="0">
                <a:latin typeface="+mn-lt"/>
                <a:ea typeface="Times New Roman" pitchFamily="18" charset="0"/>
                <a:cs typeface="Arial" pitchFamily="34" charset="0"/>
              </a:rPr>
              <a:t>Dal libro del profeta Geremia</a:t>
            </a:r>
          </a:p>
          <a:p>
            <a:pPr algn="just" eaLnBrk="0" hangingPunct="0">
              <a:defRPr/>
            </a:pPr>
            <a:endParaRPr lang="it-IT" sz="1800" i="1" dirty="0">
              <a:latin typeface="+mn-lt"/>
              <a:ea typeface="Times New Roman" pitchFamily="18" charset="0"/>
              <a:cs typeface="Arial" pitchFamily="34" charset="0"/>
            </a:endParaRPr>
          </a:p>
          <a:p>
            <a:pPr algn="just" eaLnBrk="0" hangingPunct="0">
              <a:defRPr/>
            </a:pPr>
            <a:r>
              <a:rPr lang="it-IT" sz="4000" dirty="0" smtClean="0">
                <a:latin typeface="+mn-lt"/>
                <a:ea typeface="Times New Roman" pitchFamily="18" charset="0"/>
                <a:cs typeface="Arial" pitchFamily="34" charset="0"/>
              </a:rPr>
              <a:t>Nei giorni del re </a:t>
            </a:r>
            <a:r>
              <a:rPr lang="it-IT" sz="4000" dirty="0" err="1" smtClean="0">
                <a:latin typeface="+mn-lt"/>
                <a:ea typeface="Times New Roman" pitchFamily="18" charset="0"/>
                <a:cs typeface="Arial" pitchFamily="34" charset="0"/>
              </a:rPr>
              <a:t>Giosìa</a:t>
            </a:r>
            <a:r>
              <a:rPr lang="it-IT" sz="4000" dirty="0" smtClean="0">
                <a:latin typeface="+mn-lt"/>
                <a:ea typeface="Times New Roman" pitchFamily="18" charset="0"/>
                <a:cs typeface="Arial" pitchFamily="34" charset="0"/>
              </a:rPr>
              <a:t>, mi fu rivolta questa parola del Signore: «Prima di formarti nel grembo materno, ti ho conosciuto, prima che tu uscissi alla luce, ti ho consacrato; ti ho stabilito profeta delle nazioni. </a:t>
            </a:r>
            <a:endParaRPr lang="it-IT" sz="4000" b="1" dirty="0" smtClean="0">
              <a:effectLst>
                <a:outerShdw blurRad="38100" dist="38100" dir="2700000" algn="tl">
                  <a:srgbClr val="000000">
                    <a:alpha val="43137"/>
                  </a:srgbClr>
                </a:outerShdw>
              </a:effectLst>
              <a:latin typeface="+mn-lt"/>
              <a:ea typeface="Times New Roman" pitchFamily="18"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3170099"/>
          </a:xfrm>
          <a:prstGeom prst="rect">
            <a:avLst/>
          </a:prstGeom>
        </p:spPr>
        <p:txBody>
          <a:bodyPr wrap="square">
            <a:spAutoFit/>
          </a:bodyPr>
          <a:lstStyle/>
          <a:p>
            <a:pPr lvl="0" algn="just" eaLnBrk="0" hangingPunct="0">
              <a:defRPr/>
            </a:pPr>
            <a:r>
              <a:rPr lang="it-IT" sz="4000" dirty="0" smtClean="0">
                <a:solidFill>
                  <a:prstClr val="black"/>
                </a:solidFill>
                <a:latin typeface="Calibri"/>
                <a:ea typeface="Times New Roman" pitchFamily="18" charset="0"/>
                <a:cs typeface="Arial" pitchFamily="34" charset="0"/>
              </a:rPr>
              <a:t>Tu, dunque, stringi la veste ai fianchi, </a:t>
            </a:r>
            <a:r>
              <a:rPr lang="it-IT" sz="4000" dirty="0" err="1" smtClean="0">
                <a:solidFill>
                  <a:prstClr val="black"/>
                </a:solidFill>
                <a:latin typeface="Calibri"/>
                <a:ea typeface="Times New Roman" pitchFamily="18" charset="0"/>
                <a:cs typeface="Arial" pitchFamily="34" charset="0"/>
              </a:rPr>
              <a:t>àlzati</a:t>
            </a:r>
            <a:r>
              <a:rPr lang="it-IT" sz="4000" dirty="0" smtClean="0">
                <a:solidFill>
                  <a:prstClr val="black"/>
                </a:solidFill>
                <a:latin typeface="Calibri"/>
                <a:ea typeface="Times New Roman" pitchFamily="18" charset="0"/>
                <a:cs typeface="Arial" pitchFamily="34" charset="0"/>
              </a:rPr>
              <a:t> e di’ loro tutto ciò che ti ordinerò; non spaventarti di fronte a loro, altrimenti sarò io a farti paura davanti a loro. </a:t>
            </a:r>
            <a:endParaRPr lang="it-IT" sz="4000" b="1" dirty="0" smtClean="0">
              <a:solidFill>
                <a:prstClr val="black"/>
              </a:solidFill>
              <a:effectLst>
                <a:outerShdw blurRad="38100" dist="38100" dir="2700000" algn="tl">
                  <a:srgbClr val="000000">
                    <a:alpha val="43137"/>
                  </a:srgbClr>
                </a:outerShdw>
              </a:effectLst>
              <a:latin typeface="Calibri"/>
              <a:ea typeface="Times New Roman" pitchFamily="18"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858312" cy="3170099"/>
          </a:xfrm>
          <a:prstGeom prst="rect">
            <a:avLst/>
          </a:prstGeom>
        </p:spPr>
        <p:txBody>
          <a:bodyPr wrap="square">
            <a:spAutoFit/>
          </a:bodyPr>
          <a:lstStyle/>
          <a:p>
            <a:pPr lvl="0" algn="just" eaLnBrk="0" hangingPunct="0">
              <a:defRPr/>
            </a:pPr>
            <a:r>
              <a:rPr lang="it-IT" sz="4000" dirty="0" smtClean="0">
                <a:solidFill>
                  <a:prstClr val="black"/>
                </a:solidFill>
                <a:latin typeface="Calibri"/>
                <a:ea typeface="Times New Roman" pitchFamily="18" charset="0"/>
                <a:cs typeface="Arial" pitchFamily="34" charset="0"/>
              </a:rPr>
              <a:t>Ed ecco, oggi io faccio di te come una città fortificata, una colonna di ferro e un muro di bronzo contro tutto il paese, contro i re di Giuda e i suoi capi, contro i suoi sacerdoti e il popolo del paese. </a:t>
            </a:r>
            <a:endParaRPr lang="it-IT" sz="4000" b="1" dirty="0" smtClean="0">
              <a:solidFill>
                <a:prstClr val="black"/>
              </a:solidFill>
              <a:effectLst>
                <a:outerShdw blurRad="38100" dist="38100" dir="2700000" algn="tl">
                  <a:srgbClr val="000000">
                    <a:alpha val="43137"/>
                  </a:srgbClr>
                </a:outerShdw>
              </a:effectLst>
              <a:latin typeface="Calibri"/>
              <a:ea typeface="Times New Roman" pitchFamily="18"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858312" cy="3170099"/>
          </a:xfrm>
          <a:prstGeom prst="rect">
            <a:avLst/>
          </a:prstGeom>
        </p:spPr>
        <p:txBody>
          <a:bodyPr wrap="square">
            <a:spAutoFit/>
          </a:bodyPr>
          <a:lstStyle/>
          <a:p>
            <a:pPr lvl="0" algn="just" eaLnBrk="0" hangingPunct="0">
              <a:defRPr/>
            </a:pPr>
            <a:r>
              <a:rPr lang="it-IT" sz="4000" dirty="0" smtClean="0">
                <a:solidFill>
                  <a:prstClr val="black"/>
                </a:solidFill>
                <a:latin typeface="Calibri"/>
                <a:ea typeface="Times New Roman" pitchFamily="18" charset="0"/>
                <a:cs typeface="Arial" pitchFamily="34" charset="0"/>
              </a:rPr>
              <a:t>Ti faranno guerra, ma non ti vinceranno, perché io sono con te per salvarti».</a:t>
            </a:r>
          </a:p>
          <a:p>
            <a:pPr lvl="0" algn="just" eaLnBrk="0" hangingPunct="0">
              <a:defRPr/>
            </a:pPr>
            <a:endParaRPr lang="it-IT" sz="4000" dirty="0" smtClean="0">
              <a:solidFill>
                <a:prstClr val="black"/>
              </a:solidFill>
              <a:latin typeface="Calibri"/>
              <a:ea typeface="Times New Roman" pitchFamily="18" charset="0"/>
              <a:cs typeface="Arial" pitchFamily="34" charset="0"/>
            </a:endParaRPr>
          </a:p>
          <a:p>
            <a:pPr lvl="0" algn="just" eaLnBrk="0" hangingPunct="0">
              <a:defRPr/>
            </a:pPr>
            <a:r>
              <a:rPr lang="it-IT" sz="4000" dirty="0" smtClean="0">
                <a:solidFill>
                  <a:prstClr val="black"/>
                </a:solidFill>
                <a:latin typeface="Calibri"/>
                <a:ea typeface="Times New Roman" pitchFamily="18" charset="0"/>
                <a:cs typeface="Arial" pitchFamily="34" charset="0"/>
              </a:rPr>
              <a:t>Parola di Dio.     </a:t>
            </a:r>
          </a:p>
          <a:p>
            <a:pPr lvl="0" algn="r" eaLnBrk="0" hangingPunct="0">
              <a:defRPr/>
            </a:pPr>
            <a:r>
              <a:rPr lang="it-IT" sz="4000" b="1" dirty="0" smtClean="0">
                <a:solidFill>
                  <a:prstClr val="black"/>
                </a:solidFill>
                <a:effectLst>
                  <a:outerShdw blurRad="38100" dist="38100" dir="2700000" algn="tl">
                    <a:srgbClr val="000000">
                      <a:alpha val="43137"/>
                    </a:srgbClr>
                  </a:outerShdw>
                </a:effectLst>
                <a:latin typeface="Calibri"/>
                <a:ea typeface="Times New Roman" pitchFamily="18" charset="0"/>
                <a:cs typeface="Arial" pitchFamily="34" charset="0"/>
              </a:rPr>
              <a:t>Rendiamo grazie a Dio.</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http://tillilh9821.altervista.org/albums/userpics/10001/Forgivenlarge%5B1%5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a:t>
            </a:r>
            <a:r>
              <a:rPr lang="ca-ES" sz="6600" b="1" i="1" dirty="0">
                <a:solidFill>
                  <a:srgbClr val="FF0A1E"/>
                </a:solidFill>
                <a:latin typeface="Comic Sans MS" pitchFamily="66" charset="0"/>
                <a:cs typeface="+mn-cs"/>
              </a:rPr>
              <a:t>Salmo responsoriale</a:t>
            </a:r>
          </a:p>
        </p:txBody>
      </p:sp>
      <p:sp>
        <p:nvSpPr>
          <p:cNvPr id="11269" name="Rectangle 5"/>
          <p:cNvSpPr>
            <a:spLocks noChangeArrowheads="1"/>
          </p:cNvSpPr>
          <p:nvPr/>
        </p:nvSpPr>
        <p:spPr bwMode="auto">
          <a:xfrm>
            <a:off x="1857356" y="1341438"/>
            <a:ext cx="7000894"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La mia bocca, Signore, </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racconterà la tua salvezza.</a:t>
            </a:r>
          </a:p>
        </p:txBody>
      </p:sp>
      <p:sp>
        <p:nvSpPr>
          <p:cNvPr id="11270" name="Rectangle 6"/>
          <p:cNvSpPr>
            <a:spLocks noChangeArrowheads="1"/>
          </p:cNvSpPr>
          <p:nvPr/>
        </p:nvSpPr>
        <p:spPr bwMode="auto">
          <a:xfrm>
            <a:off x="357158" y="3786190"/>
            <a:ext cx="8001024" cy="2862322"/>
          </a:xfrm>
          <a:prstGeom prst="rect">
            <a:avLst/>
          </a:prstGeom>
          <a:solidFill>
            <a:srgbClr val="0000FF">
              <a:alpha val="50000"/>
            </a:srgbClr>
          </a:solidFill>
          <a:ln w="9525">
            <a:noFill/>
            <a:miter lim="800000"/>
            <a:headEnd/>
            <a:tailEnd/>
          </a:ln>
          <a:effectLst/>
        </p:spPr>
        <p:txBody>
          <a:bodyPr wrap="square">
            <a:spAutoFit/>
          </a:bodyPr>
          <a:lstStyle/>
          <a:p>
            <a:pPr eaLnBrk="0" hangingPunct="0">
              <a:defRPr/>
            </a:pPr>
            <a:r>
              <a:rPr lang="it-IT" sz="3600" b="1" i="1" dirty="0" smtClean="0">
                <a:solidFill>
                  <a:schemeClr val="bg1"/>
                </a:solidFill>
                <a:effectLst>
                  <a:outerShdw blurRad="38100" dist="38100" dir="2700000" algn="tl">
                    <a:srgbClr val="000000"/>
                  </a:outerShdw>
                </a:effectLst>
                <a:latin typeface="Comic Sans MS" pitchFamily="66" charset="0"/>
                <a:cs typeface="+mn-cs"/>
              </a:rPr>
              <a:t>In te, Signore, mi sono rifugiato, mai sarò deluso. Per la tua giustizia, liberami e difendimi, tendi a me il tuo orecchio e salvami.</a:t>
            </a:r>
            <a:endParaRPr lang="ca-ES" sz="36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a:stretch>
            <a:fillRect/>
          </a:stretch>
        </p:blipFill>
        <p:spPr bwMode="auto">
          <a:xfrm>
            <a:off x="-142908" y="0"/>
            <a:ext cx="9286908" cy="6915173"/>
          </a:xfrm>
          <a:prstGeom prst="rect">
            <a:avLst/>
          </a:prstGeom>
          <a:noFill/>
          <a:ln w="9525">
            <a:noFill/>
            <a:miter lim="800000"/>
            <a:headEnd/>
            <a:tailEnd/>
          </a:ln>
          <a:effectLst/>
        </p:spPr>
      </p:pic>
      <p:sp>
        <p:nvSpPr>
          <p:cNvPr id="34819" name="Rettangolo 2"/>
          <p:cNvSpPr>
            <a:spLocks noChangeArrowheads="1"/>
          </p:cNvSpPr>
          <p:nvPr/>
        </p:nvSpPr>
        <p:spPr bwMode="auto">
          <a:xfrm>
            <a:off x="285750" y="3500438"/>
            <a:ext cx="8858250" cy="3170099"/>
          </a:xfrm>
          <a:prstGeom prst="rect">
            <a:avLst/>
          </a:prstGeom>
          <a:solidFill>
            <a:srgbClr val="FFFFFF">
              <a:alpha val="69804"/>
            </a:srgbClr>
          </a:solidFill>
          <a:ln w="9525">
            <a:noFill/>
            <a:miter lim="800000"/>
            <a:headEnd/>
            <a:tailEnd/>
          </a:ln>
        </p:spPr>
        <p:txBody>
          <a:bodyPr>
            <a:spAutoFit/>
          </a:bodyPr>
          <a:lstStyle/>
          <a:p>
            <a:pPr eaLnBrk="0" hangingPunct="0">
              <a:defRPr/>
            </a:pPr>
            <a:r>
              <a:rPr lang="it-IT" sz="4000" b="1" i="1" dirty="0" smtClean="0">
                <a:solidFill>
                  <a:srgbClr val="FF0000"/>
                </a:solidFill>
                <a:effectLst>
                  <a:outerShdw blurRad="38100" dist="38100" dir="2700000" algn="tl">
                    <a:srgbClr val="000000">
                      <a:alpha val="43137"/>
                    </a:srgbClr>
                  </a:outerShdw>
                </a:effectLst>
                <a:latin typeface="Comic Sans MS" pitchFamily="66" charset="0"/>
                <a:cs typeface="+mn-cs"/>
              </a:rPr>
              <a:t>Sii tu la mia roccia, una dimora sempre accessibile; hai deciso di darmi salvezza: davvero mia rupe e mia fortezza tu sei! Mio Dio, liberami dalle mani del malvagio.</a:t>
            </a:r>
            <a:endParaRPr lang="it-IT" sz="4000" b="1" i="1" dirty="0">
              <a:solidFill>
                <a:srgbClr val="FF0000"/>
              </a:solidFill>
              <a:effectLst>
                <a:outerShdw blurRad="38100" dist="38100" dir="2700000" algn="tl">
                  <a:srgbClr val="000000">
                    <a:alpha val="43137"/>
                  </a:srgbClr>
                </a:outerShdw>
              </a:effectLst>
              <a:latin typeface="Comic Sans MS" pitchFamily="66" charset="0"/>
              <a:cs typeface="+mn-cs"/>
            </a:endParaRPr>
          </a:p>
        </p:txBody>
      </p:sp>
      <p:sp>
        <p:nvSpPr>
          <p:cNvPr id="5" name="Rectangle 5"/>
          <p:cNvSpPr>
            <a:spLocks noChangeArrowheads="1"/>
          </p:cNvSpPr>
          <p:nvPr/>
        </p:nvSpPr>
        <p:spPr bwMode="auto">
          <a:xfrm>
            <a:off x="1857356" y="1341438"/>
            <a:ext cx="7000894"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La mia bocca, Signore, </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racconterà la tua salvezza.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57174"/>
            <a:ext cx="9144000" cy="6915174"/>
          </a:xfrm>
          <a:prstGeom prst="rect">
            <a:avLst/>
          </a:prstGeom>
          <a:noFill/>
          <a:ln w="9525">
            <a:noFill/>
            <a:miter lim="800000"/>
            <a:headEnd/>
            <a:tailEnd/>
          </a:ln>
        </p:spPr>
      </p:pic>
      <p:sp>
        <p:nvSpPr>
          <p:cNvPr id="92163" name="Rectangle 4"/>
          <p:cNvSpPr>
            <a:spLocks noChangeArrowheads="1"/>
          </p:cNvSpPr>
          <p:nvPr/>
        </p:nvSpPr>
        <p:spPr bwMode="auto">
          <a:xfrm>
            <a:off x="285689" y="2857496"/>
            <a:ext cx="8858311" cy="3785652"/>
          </a:xfrm>
          <a:prstGeom prst="rect">
            <a:avLst/>
          </a:prstGeom>
          <a:solidFill>
            <a:srgbClr val="FFFFFF">
              <a:alpha val="69803"/>
            </a:srgbClr>
          </a:solidFill>
          <a:ln w="9525">
            <a:noFill/>
            <a:miter lim="800000"/>
            <a:headEnd/>
            <a:tailEnd/>
          </a:ln>
        </p:spPr>
        <p:txBody>
          <a:bodyPr wrap="square">
            <a:spAutoFit/>
          </a:bodyPr>
          <a:lstStyle/>
          <a:p>
            <a:pPr eaLnBrk="0" hangingPunct="0"/>
            <a:r>
              <a:rPr lang="it-IT" sz="4000" b="1" i="1" dirty="0" smtClean="0">
                <a:latin typeface="Comic Sans MS" pitchFamily="66" charset="0"/>
              </a:rPr>
              <a:t>Sei tu, mio Signore, la mia speranza, la mia fiducia, Signore, fin dalla mia giovinezza. Su di te mi appoggiai fin dal grembo materno, dal seno di mia madre sei tu il mio sostegno.</a:t>
            </a:r>
            <a:endParaRPr lang="ca-ES" sz="4000" b="1" i="1" dirty="0">
              <a:latin typeface="Comic Sans MS" pitchFamily="66" charset="0"/>
            </a:endParaRPr>
          </a:p>
        </p:txBody>
      </p:sp>
      <p:sp>
        <p:nvSpPr>
          <p:cNvPr id="6" name="Rectangle 5"/>
          <p:cNvSpPr>
            <a:spLocks noChangeArrowheads="1"/>
          </p:cNvSpPr>
          <p:nvPr/>
        </p:nvSpPr>
        <p:spPr bwMode="auto">
          <a:xfrm>
            <a:off x="1857356" y="357166"/>
            <a:ext cx="7000894"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La mia bocca, Signore, </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racconterà la tua salvezza.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214346" y="-57174"/>
            <a:ext cx="9358347" cy="6915174"/>
          </a:xfrm>
          <a:prstGeom prst="rect">
            <a:avLst/>
          </a:prstGeom>
          <a:noFill/>
          <a:ln w="9525">
            <a:noFill/>
            <a:miter lim="800000"/>
            <a:headEnd/>
            <a:tailEnd/>
          </a:ln>
        </p:spPr>
      </p:pic>
      <p:sp>
        <p:nvSpPr>
          <p:cNvPr id="93187" name="Rectangle 4"/>
          <p:cNvSpPr>
            <a:spLocks noChangeArrowheads="1"/>
          </p:cNvSpPr>
          <p:nvPr/>
        </p:nvSpPr>
        <p:spPr bwMode="auto">
          <a:xfrm>
            <a:off x="642938" y="3429000"/>
            <a:ext cx="8501062" cy="3170099"/>
          </a:xfrm>
          <a:prstGeom prst="rect">
            <a:avLst/>
          </a:prstGeom>
          <a:solidFill>
            <a:srgbClr val="FFFFFF">
              <a:alpha val="69803"/>
            </a:srgbClr>
          </a:solidFill>
          <a:ln w="9525">
            <a:noFill/>
            <a:miter lim="800000"/>
            <a:headEnd/>
            <a:tailEnd/>
          </a:ln>
        </p:spPr>
        <p:txBody>
          <a:bodyPr>
            <a:spAutoFit/>
          </a:bodyPr>
          <a:lstStyle/>
          <a:p>
            <a:pPr eaLnBrk="0" hangingPunct="0"/>
            <a:r>
              <a:rPr lang="it-IT" sz="4000" b="1" i="1" dirty="0" smtClean="0">
                <a:latin typeface="Comic Sans MS" pitchFamily="66" charset="0"/>
              </a:rPr>
              <a:t>La mia bocca racconterà la tua giustizia, ogni giorno la tua salvezza. Fin dalla giovinezza, o Dio, mi hai istruito e oggi ancora proclamo le tue meraviglie.</a:t>
            </a:r>
            <a:endParaRPr lang="ca-ES" sz="4000" b="1" i="1" dirty="0">
              <a:latin typeface="Comic Sans MS" pitchFamily="66" charset="0"/>
            </a:endParaRPr>
          </a:p>
        </p:txBody>
      </p:sp>
      <p:sp>
        <p:nvSpPr>
          <p:cNvPr id="6" name="Rectangle 5"/>
          <p:cNvSpPr>
            <a:spLocks noChangeArrowheads="1"/>
          </p:cNvSpPr>
          <p:nvPr/>
        </p:nvSpPr>
        <p:spPr bwMode="auto">
          <a:xfrm>
            <a:off x="1857356" y="1341438"/>
            <a:ext cx="7000894"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La mia bocca, Signore, </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racconterà la tua salvezza.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857224" y="117693"/>
            <a:ext cx="4071934"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ti seguiamo, Signor,</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hai parole di vita.</a:t>
            </a:r>
          </a:p>
        </p:txBody>
      </p:sp>
    </p:spTree>
    <p:extLst>
      <p:ext uri="{BB962C8B-B14F-4D97-AF65-F5344CB8AC3E}">
        <p14:creationId xmlns:p14="http://schemas.microsoft.com/office/powerpoint/2010/main" xmlns="" val="372068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0" y="-22"/>
            <a:ext cx="9144000" cy="6858022"/>
          </a:xfrm>
          <a:prstGeom prst="rect">
            <a:avLst/>
          </a:prstGeom>
          <a:noFill/>
          <a:ln w="9525">
            <a:noFill/>
            <a:miter lim="800000"/>
            <a:headEnd/>
            <a:tailEnd/>
          </a:ln>
        </p:spPr>
      </p:pic>
      <p:sp>
        <p:nvSpPr>
          <p:cNvPr id="4100" name="Rectangle 4"/>
          <p:cNvSpPr>
            <a:spLocks noChangeArrowheads="1"/>
          </p:cNvSpPr>
          <p:nvPr/>
        </p:nvSpPr>
        <p:spPr bwMode="auto">
          <a:xfrm>
            <a:off x="142875" y="4000500"/>
            <a:ext cx="9001125" cy="2554545"/>
          </a:xfrm>
          <a:prstGeom prst="rect">
            <a:avLst/>
          </a:prstGeom>
          <a:solidFill>
            <a:srgbClr val="008000"/>
          </a:solidFill>
          <a:ln w="9525">
            <a:noFill/>
            <a:miter lim="800000"/>
            <a:headEnd/>
            <a:tailEnd/>
          </a:ln>
          <a:effectLst/>
        </p:spPr>
        <p:txBody>
          <a:bodyPr>
            <a:spAutoFit/>
          </a:bodyPr>
          <a:lstStyle/>
          <a:p>
            <a:pPr eaLnBrk="0" fontAlgn="auto" hangingPunct="0">
              <a:spcBef>
                <a:spcPts val="0"/>
              </a:spcBef>
              <a:spcAft>
                <a:spcPts val="0"/>
              </a:spcAft>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Il Signore mi ha mandato a portare ai poveri il lieto annuncio, a proclamare ai prigionieri la liberazione.</a:t>
            </a:r>
          </a:p>
        </p:txBody>
      </p:sp>
      <p:sp>
        <p:nvSpPr>
          <p:cNvPr id="4" name="WordArt 4"/>
          <p:cNvSpPr>
            <a:spLocks noChangeArrowheads="1" noChangeShapeType="1" noTextEdit="1"/>
          </p:cNvSpPr>
          <p:nvPr/>
        </p:nvSpPr>
        <p:spPr bwMode="auto">
          <a:xfrm>
            <a:off x="285750"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autoUpdateAnimBg="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dirty="0" smtClean="0">
                <a:solidFill>
                  <a:srgbClr val="000000"/>
                </a:solidFill>
                <a:latin typeface="Calibri" pitchFamily="34" charset="0"/>
              </a:rPr>
              <a:t>Luca.</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95235" name="Picture 4" descr="C:\Users\Fede\Desktop\22100AA.JPG"/>
          <p:cNvPicPr>
            <a:picLocks noChangeAspect="1" noChangeArrowheads="1"/>
          </p:cNvPicPr>
          <p:nvPr/>
        </p:nvPicPr>
        <p:blipFill>
          <a:blip r:embed="rId2" cstate="print"/>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3" name="Rettangolo 2"/>
          <p:cNvSpPr/>
          <p:nvPr/>
        </p:nvSpPr>
        <p:spPr>
          <a:xfrm>
            <a:off x="214282" y="121856"/>
            <a:ext cx="4861774" cy="1938992"/>
          </a:xfrm>
          <a:prstGeom prst="rect">
            <a:avLst/>
          </a:prstGeom>
          <a:solidFill>
            <a:srgbClr val="FFFFFF">
              <a:alpha val="69804"/>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In quel tempo, </a:t>
            </a:r>
          </a:p>
          <a:p>
            <a:r>
              <a:rPr lang="it-IT" sz="4000" b="1" dirty="0" smtClean="0">
                <a:solidFill>
                  <a:srgbClr val="FF0000"/>
                </a:solidFill>
                <a:effectLst>
                  <a:outerShdw blurRad="38100" dist="38100" dir="2700000" algn="tl">
                    <a:srgbClr val="000000">
                      <a:alpha val="43137"/>
                    </a:srgbClr>
                  </a:outerShdw>
                </a:effectLst>
                <a:latin typeface="Calibri" pitchFamily="34" charset="0"/>
              </a:rPr>
              <a:t>Gesù cominciò a dire </a:t>
            </a:r>
          </a:p>
          <a:p>
            <a:r>
              <a:rPr lang="it-IT" sz="4000" b="1" dirty="0" smtClean="0">
                <a:solidFill>
                  <a:srgbClr val="FF0000"/>
                </a:solidFill>
                <a:effectLst>
                  <a:outerShdw blurRad="38100" dist="38100" dir="2700000" algn="tl">
                    <a:srgbClr val="000000">
                      <a:alpha val="43137"/>
                    </a:srgbClr>
                  </a:outerShdw>
                </a:effectLst>
                <a:latin typeface="Calibri" pitchFamily="34" charset="0"/>
              </a:rPr>
              <a:t>nella sinagoga:</a:t>
            </a:r>
            <a:endParaRPr lang="it-IT" dirty="0"/>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
            <a:ext cx="9144000" cy="6915173"/>
          </a:xfrm>
          <a:prstGeom prst="rect">
            <a:avLst/>
          </a:prstGeom>
          <a:noFill/>
          <a:ln w="9525">
            <a:noFill/>
            <a:miter lim="800000"/>
            <a:headEnd/>
            <a:tailEnd/>
          </a:ln>
          <a:effectLst/>
        </p:spPr>
      </p:pic>
      <p:sp>
        <p:nvSpPr>
          <p:cNvPr id="2" name="Rettangolo 1"/>
          <p:cNvSpPr/>
          <p:nvPr/>
        </p:nvSpPr>
        <p:spPr>
          <a:xfrm>
            <a:off x="178184" y="17329"/>
            <a:ext cx="8858312" cy="1323439"/>
          </a:xfrm>
          <a:prstGeom prst="rect">
            <a:avLst/>
          </a:prstGeom>
          <a:solidFill>
            <a:srgbClr val="FFFFFF">
              <a:alpha val="69804"/>
            </a:srgbClr>
          </a:solidFill>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pitchFamily="34" charset="0"/>
              </a:rPr>
              <a:t>«Oggi si è compiuta questa Scrittura </a:t>
            </a:r>
          </a:p>
          <a:p>
            <a:pPr algn="ctr"/>
            <a:r>
              <a:rPr lang="it-IT" sz="4000" b="1" dirty="0">
                <a:solidFill>
                  <a:srgbClr val="FF0000"/>
                </a:solidFill>
                <a:effectLst>
                  <a:outerShdw blurRad="38100" dist="38100" dir="2700000" algn="tl">
                    <a:srgbClr val="000000">
                      <a:alpha val="43137"/>
                    </a:srgbClr>
                  </a:outerShdw>
                </a:effectLst>
                <a:latin typeface="Calibri" pitchFamily="34" charset="0"/>
              </a:rPr>
              <a:t>che voi avete ascoltato».</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357158" y="0"/>
            <a:ext cx="8501122" cy="1938992"/>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Tutti gli davano testimonianza ed erano meravigliati delle parole di grazia che uscivano dalla sua bocca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142844" y="142852"/>
            <a:ext cx="8786874" cy="1323439"/>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e dicevano: «Non è costui il figlio di Giuseppe?».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Rettangolo 1"/>
          <p:cNvSpPr/>
          <p:nvPr/>
        </p:nvSpPr>
        <p:spPr>
          <a:xfrm>
            <a:off x="142844" y="3643277"/>
            <a:ext cx="8858312" cy="3170099"/>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Ma egli rispose loro: «Certamente voi mi citerete questo proverbio: “Medico, cura te stesso. Quanto abbiamo udito che accadde a </a:t>
            </a:r>
            <a:r>
              <a:rPr lang="it-IT" sz="4000" b="1" dirty="0" err="1">
                <a:solidFill>
                  <a:srgbClr val="FF0000"/>
                </a:solidFill>
                <a:effectLst>
                  <a:outerShdw blurRad="38100" dist="38100" dir="2700000" algn="tl">
                    <a:srgbClr val="000000">
                      <a:alpha val="43137"/>
                    </a:srgbClr>
                  </a:outerShdw>
                </a:effectLst>
                <a:latin typeface="Calibri" pitchFamily="34" charset="0"/>
              </a:rPr>
              <a:t>Cafàrnao</a:t>
            </a:r>
            <a:r>
              <a:rPr lang="it-IT" sz="4000" b="1" dirty="0">
                <a:solidFill>
                  <a:srgbClr val="FF0000"/>
                </a:solidFill>
                <a:effectLst>
                  <a:outerShdw blurRad="38100" dist="38100" dir="2700000" algn="tl">
                    <a:srgbClr val="000000">
                      <a:alpha val="43137"/>
                    </a:srgbClr>
                  </a:outerShdw>
                </a:effectLst>
                <a:latin typeface="Calibri" pitchFamily="34" charset="0"/>
              </a:rPr>
              <a:t>, fallo anche qui, nella tua patria!”».</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1"/>
            <a:ext cx="9144000" cy="6915173"/>
          </a:xfrm>
          <a:prstGeom prst="rect">
            <a:avLst/>
          </a:prstGeom>
          <a:noFill/>
          <a:ln w="9525">
            <a:noFill/>
            <a:miter lim="800000"/>
            <a:headEnd/>
            <a:tailEnd/>
          </a:ln>
        </p:spPr>
      </p:pic>
      <p:sp>
        <p:nvSpPr>
          <p:cNvPr id="2" name="Rettangolo 1"/>
          <p:cNvSpPr/>
          <p:nvPr/>
        </p:nvSpPr>
        <p:spPr>
          <a:xfrm>
            <a:off x="142844" y="0"/>
            <a:ext cx="8786874" cy="1938992"/>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Poi aggiunse: «In verità io vi dico: nessun profeta è bene accetto nella sua patria.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214282" y="0"/>
            <a:ext cx="8786874" cy="4401205"/>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Anzi, in verità io vi dico: c’erano molte vedove in Israele al tempo di </a:t>
            </a:r>
            <a:r>
              <a:rPr lang="it-IT" sz="4000" b="1" dirty="0" err="1">
                <a:solidFill>
                  <a:srgbClr val="FF0000"/>
                </a:solidFill>
                <a:effectLst>
                  <a:outerShdw blurRad="38100" dist="38100" dir="2700000" algn="tl">
                    <a:srgbClr val="000000">
                      <a:alpha val="43137"/>
                    </a:srgbClr>
                  </a:outerShdw>
                </a:effectLst>
                <a:latin typeface="Calibri" pitchFamily="34" charset="0"/>
              </a:rPr>
              <a:t>Elìa</a:t>
            </a:r>
            <a:r>
              <a:rPr lang="it-IT" sz="4000" b="1" dirty="0">
                <a:solidFill>
                  <a:srgbClr val="FF0000"/>
                </a:solidFill>
                <a:effectLst>
                  <a:outerShdw blurRad="38100" dist="38100" dir="2700000" algn="tl">
                    <a:srgbClr val="000000">
                      <a:alpha val="43137"/>
                    </a:srgbClr>
                  </a:outerShdw>
                </a:effectLst>
                <a:latin typeface="Calibri" pitchFamily="34" charset="0"/>
              </a:rPr>
              <a:t>, quando il cielo fu chiuso per tre anni e sei mesi e ci fu una grande carestia in tutto il paese; ma a nessuna di esse fu mandato </a:t>
            </a:r>
            <a:r>
              <a:rPr lang="it-IT" sz="4000" b="1" dirty="0" err="1">
                <a:solidFill>
                  <a:srgbClr val="FF0000"/>
                </a:solidFill>
                <a:effectLst>
                  <a:outerShdw blurRad="38100" dist="38100" dir="2700000" algn="tl">
                    <a:srgbClr val="000000">
                      <a:alpha val="43137"/>
                    </a:srgbClr>
                  </a:outerShdw>
                </a:effectLst>
                <a:latin typeface="Calibri" pitchFamily="34" charset="0"/>
              </a:rPr>
              <a:t>Elìa</a:t>
            </a:r>
            <a:r>
              <a:rPr lang="it-IT" sz="4000" b="1" dirty="0">
                <a:solidFill>
                  <a:srgbClr val="FF0000"/>
                </a:solidFill>
                <a:effectLst>
                  <a:outerShdw blurRad="38100" dist="38100" dir="2700000" algn="tl">
                    <a:srgbClr val="000000">
                      <a:alpha val="43137"/>
                    </a:srgbClr>
                  </a:outerShdw>
                </a:effectLst>
                <a:latin typeface="Calibri" pitchFamily="34" charset="0"/>
              </a:rPr>
              <a:t>, se non a una vedova a </a:t>
            </a:r>
            <a:r>
              <a:rPr lang="it-IT" sz="4000" b="1" dirty="0" err="1">
                <a:solidFill>
                  <a:srgbClr val="FF0000"/>
                </a:solidFill>
                <a:effectLst>
                  <a:outerShdw blurRad="38100" dist="38100" dir="2700000" algn="tl">
                    <a:srgbClr val="000000">
                      <a:alpha val="43137"/>
                    </a:srgbClr>
                  </a:outerShdw>
                </a:effectLst>
                <a:latin typeface="Calibri" pitchFamily="34" charset="0"/>
              </a:rPr>
              <a:t>Sarèpta</a:t>
            </a:r>
            <a:r>
              <a:rPr lang="it-IT" sz="4000" b="1" dirty="0">
                <a:solidFill>
                  <a:srgbClr val="FF0000"/>
                </a:solidFill>
                <a:effectLst>
                  <a:outerShdw blurRad="38100" dist="38100" dir="2700000" algn="tl">
                    <a:srgbClr val="000000">
                      <a:alpha val="43137"/>
                    </a:srgbClr>
                  </a:outerShdw>
                </a:effectLst>
                <a:latin typeface="Calibri" pitchFamily="34" charset="0"/>
              </a:rPr>
              <a:t> di </a:t>
            </a:r>
            <a:r>
              <a:rPr lang="it-IT" sz="4000" b="1" dirty="0" err="1">
                <a:solidFill>
                  <a:srgbClr val="FF0000"/>
                </a:solidFill>
                <a:effectLst>
                  <a:outerShdw blurRad="38100" dist="38100" dir="2700000" algn="tl">
                    <a:srgbClr val="000000">
                      <a:alpha val="43137"/>
                    </a:srgbClr>
                  </a:outerShdw>
                </a:effectLst>
                <a:latin typeface="Calibri" pitchFamily="34" charset="0"/>
              </a:rPr>
              <a:t>Sidòne</a:t>
            </a:r>
            <a:r>
              <a:rPr lang="it-IT" sz="4000" b="1" dirty="0">
                <a:solidFill>
                  <a:srgbClr val="FF0000"/>
                </a:solidFill>
                <a:effectLst>
                  <a:outerShdw blurRad="38100" dist="38100" dir="2700000" algn="tl">
                    <a:srgbClr val="000000">
                      <a:alpha val="43137"/>
                    </a:srgbClr>
                  </a:outerShdw>
                </a:effectLst>
                <a:latin typeface="Calibri" pitchFamily="34" charset="0"/>
              </a:rPr>
              <a:t>.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142844" y="0"/>
            <a:ext cx="8858312" cy="1938992"/>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C’erano molti lebbrosi in Israele al tempo del profeta Eliseo; ma nessuno di loro fu purificato, se non </a:t>
            </a:r>
            <a:r>
              <a:rPr lang="it-IT" sz="4000" b="1" dirty="0" err="1">
                <a:solidFill>
                  <a:srgbClr val="FF0000"/>
                </a:solidFill>
                <a:effectLst>
                  <a:outerShdw blurRad="38100" dist="38100" dir="2700000" algn="tl">
                    <a:srgbClr val="000000">
                      <a:alpha val="43137"/>
                    </a:srgbClr>
                  </a:outerShdw>
                </a:effectLst>
                <a:latin typeface="Calibri" pitchFamily="34" charset="0"/>
              </a:rPr>
              <a:t>Naamàn</a:t>
            </a:r>
            <a:r>
              <a:rPr lang="it-IT" sz="4000" b="1" dirty="0">
                <a:solidFill>
                  <a:srgbClr val="FF0000"/>
                </a:solidFill>
                <a:effectLst>
                  <a:outerShdw blurRad="38100" dist="38100" dir="2700000" algn="tl">
                    <a:srgbClr val="000000">
                      <a:alpha val="43137"/>
                    </a:srgbClr>
                  </a:outerShdw>
                </a:effectLst>
                <a:latin typeface="Calibri" pitchFamily="34" charset="0"/>
              </a:rPr>
              <a:t>, il Siro».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dall’incontro con te </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4134201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142844" y="0"/>
            <a:ext cx="8858312" cy="1323439"/>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All’udire queste cose, tutti nella sinagoga si riempirono di sdegno.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42908" y="0"/>
            <a:ext cx="9286908" cy="6858048"/>
          </a:xfrm>
          <a:prstGeom prst="rect">
            <a:avLst/>
          </a:prstGeom>
          <a:noFill/>
          <a:ln w="9525">
            <a:noFill/>
            <a:miter lim="800000"/>
            <a:headEnd/>
            <a:tailEnd/>
          </a:ln>
          <a:effectLst/>
        </p:spPr>
      </p:pic>
      <p:sp>
        <p:nvSpPr>
          <p:cNvPr id="1025" name="Rectangle 1"/>
          <p:cNvSpPr>
            <a:spLocks noChangeArrowheads="1"/>
          </p:cNvSpPr>
          <p:nvPr/>
        </p:nvSpPr>
        <p:spPr bwMode="auto">
          <a:xfrm>
            <a:off x="0" y="0"/>
            <a:ext cx="9144000" cy="2554545"/>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Si alzarono e lo cacciarono fuori della città e lo condussero fin sul ciglio del monte, sul quale era costruita la loro città, per gettarlo giù.</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0" y="-23"/>
            <a:ext cx="9144000" cy="6858023"/>
          </a:xfrm>
          <a:prstGeom prst="rect">
            <a:avLst/>
          </a:prstGeom>
          <a:noFill/>
          <a:ln w="9525">
            <a:noFill/>
            <a:miter lim="800000"/>
            <a:headEnd/>
            <a:tailEnd/>
          </a:ln>
          <a:effectLst/>
        </p:spPr>
      </p:pic>
      <p:sp>
        <p:nvSpPr>
          <p:cNvPr id="3" name="Rettangolo 2"/>
          <p:cNvSpPr/>
          <p:nvPr/>
        </p:nvSpPr>
        <p:spPr>
          <a:xfrm>
            <a:off x="285720" y="0"/>
            <a:ext cx="8643998" cy="1323439"/>
          </a:xfrm>
          <a:prstGeom prst="rect">
            <a:avLst/>
          </a:prstGeom>
          <a:solidFill>
            <a:srgbClr val="FFFFFF">
              <a:alpha val="69804"/>
            </a:srgbClr>
          </a:solidFill>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pitchFamily="34" charset="0"/>
              </a:rPr>
              <a:t>Ma egli, passando in mezzo a loro, si mise in cammino.</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http://localhost:1080/download/immagini/12IC_TO/04C_TO.jpg"/>
          <p:cNvPicPr/>
          <p:nvPr/>
        </p:nvPicPr>
        <p:blipFill>
          <a:blip r:embed="rId2" cstate="print"/>
          <a:srcRect/>
          <a:stretch>
            <a:fillRect/>
          </a:stretch>
        </p:blipFill>
        <p:spPr bwMode="auto">
          <a:xfrm>
            <a:off x="0" y="0"/>
            <a:ext cx="4786314" cy="6858000"/>
          </a:xfrm>
          <a:prstGeom prst="rect">
            <a:avLst/>
          </a:prstGeom>
          <a:noFill/>
          <a:ln w="9525">
            <a:noFill/>
            <a:miter lim="800000"/>
            <a:headEnd/>
            <a:tailEnd/>
          </a:ln>
        </p:spPr>
      </p:pic>
      <p:sp>
        <p:nvSpPr>
          <p:cNvPr id="100355"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100356"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070.jpg"/>
          <p:cNvPicPr>
            <a:picLocks noChangeAspect="1"/>
          </p:cNvPicPr>
          <p:nvPr/>
        </p:nvPicPr>
        <p:blipFill>
          <a:blip r:embed="rId2" cstate="print"/>
          <a:stretch>
            <a:fillRect/>
          </a:stretch>
        </p:blipFill>
        <p:spPr>
          <a:xfrm>
            <a:off x="0" y="0"/>
            <a:ext cx="9144000" cy="6858000"/>
          </a:xfrm>
          <a:prstGeom prst="rect">
            <a:avLst/>
          </a:prstGeom>
        </p:spPr>
      </p:pic>
      <p:sp>
        <p:nvSpPr>
          <p:cNvPr id="16385" name="Rectangle 1"/>
          <p:cNvSpPr>
            <a:spLocks noChangeArrowheads="1"/>
          </p:cNvSpPr>
          <p:nvPr/>
        </p:nvSpPr>
        <p:spPr bwMode="auto">
          <a:xfrm>
            <a:off x="428596" y="4500570"/>
            <a:ext cx="8286776" cy="1569660"/>
          </a:xfrm>
          <a:prstGeom prst="rect">
            <a:avLst/>
          </a:prstGeom>
          <a:solidFill>
            <a:schemeClr val="accent6">
              <a:lumMod val="40000"/>
              <a:lumOff val="60000"/>
            </a:schemeClr>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maestro degli uomini,</a:t>
            </a:r>
          </a:p>
          <a:p>
            <a:pPr algn="ctr" eaLnBrk="0" hangingPunct="0">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chiami all’ascolto</a:t>
            </a:r>
          </a:p>
        </p:txBody>
      </p:sp>
    </p:spTree>
    <p:extLst>
      <p:ext uri="{BB962C8B-B14F-4D97-AF65-F5344CB8AC3E}">
        <p14:creationId xmlns:p14="http://schemas.microsoft.com/office/powerpoint/2010/main" xmlns="" val="454822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1142976" y="1857364"/>
            <a:ext cx="6757701"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a:cs typeface="+mn-cs"/>
              </a:rPr>
              <a:t>FRUTTO DELLA NOSTRA TERRA</a:t>
            </a:r>
          </a:p>
        </p:txBody>
      </p:sp>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mai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p:nvPr/>
        </p:nvSpPr>
        <p:spPr>
          <a:xfrm>
            <a:off x="1500188" y="285750"/>
            <a:ext cx="5662612" cy="708025"/>
          </a:xfrm>
          <a:prstGeom prst="rect">
            <a:avLst/>
          </a:prstGeom>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Frutto della nostra terra,</a:t>
            </a:r>
            <a:endParaRPr lang="it-IT" dirty="0">
              <a:effectLst>
                <a:outerShdw blurRad="38100" dist="38100" dir="2700000" algn="tl">
                  <a:srgbClr val="000000">
                    <a:alpha val="43137"/>
                  </a:srgbClr>
                </a:outerShdw>
              </a:effectLst>
              <a:latin typeface="Times"/>
              <a:cs typeface="+mn-cs"/>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messa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p:nvPr/>
        </p:nvSpPr>
        <p:spPr>
          <a:xfrm>
            <a:off x="1428750" y="428625"/>
            <a:ext cx="5775325" cy="708025"/>
          </a:xfrm>
          <a:prstGeom prst="rect">
            <a:avLst/>
          </a:prstGeom>
          <a:solidFill>
            <a:srgbClr val="0099FF">
              <a:alpha val="58824"/>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del lavoro di ogni uomo: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2006050309184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p:nvPr/>
        </p:nvSpPr>
        <p:spPr>
          <a:xfrm>
            <a:off x="1714500" y="428625"/>
            <a:ext cx="5348288" cy="708025"/>
          </a:xfrm>
          <a:prstGeom prst="rect">
            <a:avLst/>
          </a:prstGeom>
          <a:solidFill>
            <a:srgbClr val="0066FF">
              <a:alpha val="58824"/>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pane della nostra vita,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Pranzo%20bambini"/>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8763" cy="6858000"/>
          </a:xfrm>
          <a:prstGeom prst="rect">
            <a:avLst/>
          </a:prstGeom>
          <a:noFill/>
          <a:ln w="9525">
            <a:noFill/>
            <a:miter lim="800000"/>
            <a:headEnd/>
            <a:tailEnd/>
          </a:ln>
        </p:spPr>
      </p:pic>
      <p:sp>
        <p:nvSpPr>
          <p:cNvPr id="5" name="Rettangolo 4"/>
          <p:cNvSpPr/>
          <p:nvPr/>
        </p:nvSpPr>
        <p:spPr>
          <a:xfrm>
            <a:off x="3000375" y="214313"/>
            <a:ext cx="5403850" cy="708025"/>
          </a:xfrm>
          <a:prstGeom prst="rect">
            <a:avLst/>
          </a:prstGeom>
          <a:solidFill>
            <a:srgbClr val="0066FF">
              <a:alpha val="56078"/>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cibo della quotidianità.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eucaristia"/>
          <p:cNvPicPr>
            <a:picLocks noChangeAspect="1" noChangeArrowheads="1"/>
          </p:cNvPicPr>
          <p:nvPr/>
        </p:nvPicPr>
        <p:blipFill>
          <a:blip r:embed="rId2" cstate="print"/>
          <a:srcRect/>
          <a:stretch>
            <a:fillRect/>
          </a:stretch>
        </p:blipFill>
        <p:spPr bwMode="auto">
          <a:xfrm>
            <a:off x="0" y="0"/>
            <a:ext cx="5495925" cy="6858000"/>
          </a:xfrm>
          <a:prstGeom prst="rect">
            <a:avLst/>
          </a:prstGeom>
          <a:noFill/>
          <a:ln w="9525">
            <a:noFill/>
            <a:miter lim="800000"/>
            <a:headEnd/>
            <a:tailEnd/>
          </a:ln>
        </p:spPr>
      </p:pic>
      <p:sp>
        <p:nvSpPr>
          <p:cNvPr id="3" name="Rettangolo 2"/>
          <p:cNvSpPr/>
          <p:nvPr/>
        </p:nvSpPr>
        <p:spPr>
          <a:xfrm>
            <a:off x="5500688" y="0"/>
            <a:ext cx="3643312" cy="5632450"/>
          </a:xfrm>
          <a:prstGeom prst="rect">
            <a:avLst/>
          </a:prstGeom>
        </p:spPr>
        <p:txBody>
          <a:bodyPr>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Tu che lo prendevi </a:t>
            </a:r>
          </a:p>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un giorno, </a:t>
            </a:r>
          </a:p>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lo spezzavi </a:t>
            </a:r>
          </a:p>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per i tuoi, </a:t>
            </a:r>
          </a:p>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oggi vieni in questo pane, cibo vero dell’umanità.</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cucinainsimpatia.eu/files/posted_images/user_309_dsc012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000625" y="285750"/>
            <a:ext cx="3376613" cy="708025"/>
          </a:xfrm>
          <a:prstGeom prst="rect">
            <a:avLst/>
          </a:prstGeom>
          <a:solidFill>
            <a:srgbClr val="0066FF">
              <a:alpha val="58039"/>
            </a:srgbClr>
          </a:solidFill>
        </p:spPr>
        <p:txBody>
          <a:bodyPr wrap="none">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E sarò pane,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lasiciliaatavola.sicilian.net/shop/images/scherzo.jpg"/>
          <p:cNvPicPr>
            <a:picLocks noChangeAspect="1" noChangeArrowheads="1"/>
          </p:cNvPicPr>
          <p:nvPr/>
        </p:nvPicPr>
        <p:blipFill>
          <a:blip r:embed="rId2" cstate="print"/>
          <a:srcRect/>
          <a:stretch>
            <a:fillRect/>
          </a:stretch>
        </p:blipFill>
        <p:spPr bwMode="auto">
          <a:xfrm>
            <a:off x="0" y="0"/>
            <a:ext cx="9144000" cy="6842125"/>
          </a:xfrm>
          <a:prstGeom prst="rect">
            <a:avLst/>
          </a:prstGeom>
          <a:noFill/>
          <a:ln w="9525">
            <a:noFill/>
            <a:miter lim="800000"/>
            <a:headEnd/>
            <a:tailEnd/>
          </a:ln>
        </p:spPr>
      </p:pic>
      <p:sp>
        <p:nvSpPr>
          <p:cNvPr id="2" name="Rettangolo 1"/>
          <p:cNvSpPr/>
          <p:nvPr/>
        </p:nvSpPr>
        <p:spPr>
          <a:xfrm>
            <a:off x="4929188" y="142875"/>
            <a:ext cx="3035300" cy="708025"/>
          </a:xfrm>
          <a:prstGeom prst="rect">
            <a:avLst/>
          </a:prstGeom>
          <a:solidFill>
            <a:srgbClr val="0066FF"/>
          </a:solidFill>
        </p:spPr>
        <p:txBody>
          <a:bodyPr wrap="none">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e sarò vino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eucaristia"/>
          <p:cNvPicPr>
            <a:picLocks noChangeAspect="1" noChangeArrowheads="1"/>
          </p:cNvPicPr>
          <p:nvPr/>
        </p:nvPicPr>
        <p:blipFill>
          <a:blip r:embed="rId2" cstate="print"/>
          <a:srcRect/>
          <a:stretch>
            <a:fillRect/>
          </a:stretch>
        </p:blipFill>
        <p:spPr bwMode="auto">
          <a:xfrm>
            <a:off x="0" y="0"/>
            <a:ext cx="5495925" cy="6858000"/>
          </a:xfrm>
          <a:prstGeom prst="rect">
            <a:avLst/>
          </a:prstGeom>
          <a:noFill/>
          <a:ln w="9525">
            <a:noFill/>
            <a:miter lim="800000"/>
            <a:headEnd/>
            <a:tailEnd/>
          </a:ln>
        </p:spPr>
      </p:pic>
      <p:sp>
        <p:nvSpPr>
          <p:cNvPr id="2" name="Rettangolo 1"/>
          <p:cNvSpPr/>
          <p:nvPr/>
        </p:nvSpPr>
        <p:spPr>
          <a:xfrm>
            <a:off x="5500688" y="785813"/>
            <a:ext cx="3643312" cy="1938337"/>
          </a:xfrm>
          <a:prstGeom prst="rect">
            <a:avLst/>
          </a:prstGeom>
        </p:spPr>
        <p:txBody>
          <a:bodyPr>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nella mia vita, nelle tue mani.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928670"/>
            <a:ext cx="35719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con noi</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l’alleanza d’amore infinito.</a:t>
            </a:r>
          </a:p>
        </p:txBody>
      </p:sp>
      <p:pic>
        <p:nvPicPr>
          <p:cNvPr id="3" name="Immagine 2" descr="372.gif"/>
          <p:cNvPicPr>
            <a:picLocks noChangeAspect="1"/>
          </p:cNvPicPr>
          <p:nvPr/>
        </p:nvPicPr>
        <p:blipFill>
          <a:blip r:embed="rId2" cstate="print"/>
          <a:stretch>
            <a:fillRect/>
          </a:stretch>
        </p:blipFill>
        <p:spPr>
          <a:xfrm>
            <a:off x="3929058" y="214290"/>
            <a:ext cx="5214942" cy="6500834"/>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xmlns="" val="1585017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 descr="Immagine2"/>
          <p:cNvPicPr>
            <a:picLocks noChangeAspect="1" noChangeArrowheads="1"/>
          </p:cNvPicPr>
          <p:nvPr/>
        </p:nvPicPr>
        <p:blipFill>
          <a:blip r:embed="rId2" cstate="print"/>
          <a:srcRect/>
          <a:stretch>
            <a:fillRect/>
          </a:stretch>
        </p:blipFill>
        <p:spPr bwMode="auto">
          <a:xfrm>
            <a:off x="0" y="0"/>
            <a:ext cx="4768850" cy="6858000"/>
          </a:xfrm>
          <a:prstGeom prst="rect">
            <a:avLst/>
          </a:prstGeom>
          <a:noFill/>
          <a:ln w="38100">
            <a:pattFill prst="horzBrick">
              <a:fgClr>
                <a:srgbClr val="CC0066"/>
              </a:fgClr>
              <a:bgClr>
                <a:srgbClr val="660066"/>
              </a:bgClr>
            </a:pattFill>
            <a:miter lim="800000"/>
            <a:headEnd/>
            <a:tailEnd/>
          </a:ln>
        </p:spPr>
      </p:pic>
      <p:sp>
        <p:nvSpPr>
          <p:cNvPr id="2" name="Rettangolo 1"/>
          <p:cNvSpPr/>
          <p:nvPr/>
        </p:nvSpPr>
        <p:spPr>
          <a:xfrm>
            <a:off x="4929188" y="428625"/>
            <a:ext cx="3857625" cy="3786188"/>
          </a:xfrm>
          <a:prstGeom prst="rect">
            <a:avLst/>
          </a:prstGeom>
        </p:spPr>
        <p:txBody>
          <a:bodyPr>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Ti accoglierò</a:t>
            </a:r>
          </a:p>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dentro di me farò di me un’offerta viva, un sacrificio gradito a te.</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mai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p:nvPr/>
        </p:nvSpPr>
        <p:spPr>
          <a:xfrm>
            <a:off x="1500188" y="285750"/>
            <a:ext cx="5662612" cy="708025"/>
          </a:xfrm>
          <a:prstGeom prst="rect">
            <a:avLst/>
          </a:prstGeom>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Frutto della nostra terra,</a:t>
            </a:r>
            <a:endParaRPr lang="it-IT" dirty="0">
              <a:effectLst>
                <a:outerShdw blurRad="38100" dist="38100" dir="2700000" algn="tl">
                  <a:srgbClr val="000000">
                    <a:alpha val="43137"/>
                  </a:srgbClr>
                </a:outerShdw>
              </a:effectLst>
              <a:latin typeface="Times"/>
              <a:cs typeface="+mn-cs"/>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messa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ttangolo 4"/>
          <p:cNvSpPr/>
          <p:nvPr/>
        </p:nvSpPr>
        <p:spPr>
          <a:xfrm>
            <a:off x="1428750" y="428625"/>
            <a:ext cx="5775325" cy="708025"/>
          </a:xfrm>
          <a:prstGeom prst="rect">
            <a:avLst/>
          </a:prstGeom>
          <a:solidFill>
            <a:srgbClr val="0099FF">
              <a:alpha val="58824"/>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del lavoro di ogni uomo: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PICT00081-2005"/>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8763" cy="6858000"/>
          </a:xfrm>
          <a:prstGeom prst="rect">
            <a:avLst/>
          </a:prstGeom>
          <a:noFill/>
          <a:ln w="9525">
            <a:noFill/>
            <a:miter lim="800000"/>
            <a:headEnd/>
            <a:tailEnd/>
          </a:ln>
        </p:spPr>
      </p:pic>
      <p:sp>
        <p:nvSpPr>
          <p:cNvPr id="2" name="Rettangolo 1"/>
          <p:cNvSpPr/>
          <p:nvPr/>
        </p:nvSpPr>
        <p:spPr>
          <a:xfrm>
            <a:off x="1285875" y="357188"/>
            <a:ext cx="5575300" cy="708025"/>
          </a:xfrm>
          <a:prstGeom prst="rect">
            <a:avLst/>
          </a:prstGeom>
          <a:solidFill>
            <a:srgbClr val="0066FF">
              <a:alpha val="60000"/>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vino delle nostre vigne,</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rsb.provincia.brescia.it/ddbrescia5/colombo/colombofoto/mensa.JPG"/>
          <p:cNvPicPr>
            <a:picLocks noChangeAspect="1" noChangeArrowheads="1"/>
          </p:cNvPicPr>
          <p:nvPr/>
        </p:nvPicPr>
        <p:blipFill>
          <a:blip r:embed="rId2" cstate="print"/>
          <a:srcRect/>
          <a:stretch>
            <a:fillRect/>
          </a:stretch>
        </p:blipFill>
        <p:spPr bwMode="auto">
          <a:xfrm>
            <a:off x="-19050" y="0"/>
            <a:ext cx="9163050" cy="6858000"/>
          </a:xfrm>
          <a:prstGeom prst="rect">
            <a:avLst/>
          </a:prstGeom>
          <a:noFill/>
          <a:ln w="9525">
            <a:noFill/>
            <a:miter lim="800000"/>
            <a:headEnd/>
            <a:tailEnd/>
          </a:ln>
        </p:spPr>
      </p:pic>
      <p:sp>
        <p:nvSpPr>
          <p:cNvPr id="2" name="Rettangolo 1"/>
          <p:cNvSpPr/>
          <p:nvPr/>
        </p:nvSpPr>
        <p:spPr>
          <a:xfrm>
            <a:off x="1143000" y="714375"/>
            <a:ext cx="6516688" cy="708025"/>
          </a:xfrm>
          <a:prstGeom prst="rect">
            <a:avLst/>
          </a:prstGeom>
          <a:solidFill>
            <a:srgbClr val="0066FF">
              <a:alpha val="52157"/>
            </a:srgbClr>
          </a:solidFill>
        </p:spPr>
        <p:txBody>
          <a:bodyPr wrap="none">
            <a:spAutoFit/>
          </a:bodyPr>
          <a:lstStyle/>
          <a:p>
            <a:pPr eaLnBrk="0" hangingPunct="0">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sulla mensa dei fratelli tuoi.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Clicca per immagine full size"/>
          <p:cNvPicPr>
            <a:picLocks noChangeAspect="1" noChangeArrowheads="1"/>
          </p:cNvPicPr>
          <p:nvPr/>
        </p:nvPicPr>
        <p:blipFill>
          <a:blip r:embed="rId2" cstate="print"/>
          <a:srcRect/>
          <a:stretch>
            <a:fillRect/>
          </a:stretch>
        </p:blipFill>
        <p:spPr bwMode="auto">
          <a:xfrm>
            <a:off x="0" y="1120775"/>
            <a:ext cx="9144000" cy="5737225"/>
          </a:xfrm>
          <a:prstGeom prst="rect">
            <a:avLst/>
          </a:prstGeom>
          <a:noFill/>
          <a:ln w="9525">
            <a:noFill/>
            <a:miter lim="800000"/>
            <a:headEnd/>
            <a:tailEnd/>
          </a:ln>
        </p:spPr>
      </p:pic>
      <p:sp>
        <p:nvSpPr>
          <p:cNvPr id="18433" name="Rectangle 1"/>
          <p:cNvSpPr>
            <a:spLocks noChangeArrowheads="1"/>
          </p:cNvSpPr>
          <p:nvPr/>
        </p:nvSpPr>
        <p:spPr bwMode="auto">
          <a:xfrm>
            <a:off x="142875" y="0"/>
            <a:ext cx="6858000" cy="2641600"/>
          </a:xfrm>
          <a:prstGeom prst="rect">
            <a:avLst/>
          </a:prstGeom>
          <a:solidFill>
            <a:srgbClr val="FFFF99">
              <a:alpha val="58824"/>
            </a:srgbClr>
          </a:solidFill>
          <a:ln w="9525">
            <a:noFill/>
            <a:miter lim="800000"/>
            <a:headEnd/>
            <a:tailEnd/>
          </a:ln>
          <a:effectLst/>
        </p:spPr>
        <p:txBody>
          <a:bodyPr lIns="71415" tIns="101568" bIns="76176" anchor="ctr">
            <a:spAutoFit/>
          </a:bodyPr>
          <a:lstStyle/>
          <a:p>
            <a:pPr algn="just" eaLnBrk="0" hangingPunct="0">
              <a:defRPr/>
            </a:pPr>
            <a:r>
              <a:rPr lang="it-IT" sz="4000" dirty="0">
                <a:effectLst>
                  <a:outerShdw blurRad="38100" dist="38100" dir="2700000" algn="tl">
                    <a:srgbClr val="000000">
                      <a:alpha val="43137"/>
                    </a:srgbClr>
                  </a:outerShdw>
                </a:effectLst>
                <a:latin typeface="Arial" pitchFamily="34" charset="0"/>
                <a:ea typeface="Times New Roman" pitchFamily="18" charset="0"/>
                <a:cs typeface="+mn-cs"/>
              </a:rPr>
              <a:t>Tu che lo prendevi un giorno, </a:t>
            </a:r>
          </a:p>
          <a:p>
            <a:pPr algn="just" eaLnBrk="0" hangingPunct="0">
              <a:defRPr/>
            </a:pPr>
            <a:r>
              <a:rPr lang="it-IT" sz="4000" dirty="0">
                <a:effectLst>
                  <a:outerShdw blurRad="38100" dist="38100" dir="2700000" algn="tl">
                    <a:srgbClr val="000000">
                      <a:alpha val="43137"/>
                    </a:srgbClr>
                  </a:outerShdw>
                </a:effectLst>
                <a:latin typeface="Arial" pitchFamily="34" charset="0"/>
                <a:ea typeface="Times New Roman" pitchFamily="18" charset="0"/>
                <a:cs typeface="+mn-cs"/>
              </a:rPr>
              <a:t>lo bevevi con i tuoi, </a:t>
            </a:r>
          </a:p>
          <a:p>
            <a:pPr algn="just" eaLnBrk="0" hangingPunct="0">
              <a:defRPr/>
            </a:pPr>
            <a:r>
              <a:rPr lang="it-IT" sz="4000" dirty="0">
                <a:effectLst>
                  <a:outerShdw blurRad="38100" dist="38100" dir="2700000" algn="tl">
                    <a:srgbClr val="000000">
                      <a:alpha val="43137"/>
                    </a:srgbClr>
                  </a:outerShdw>
                </a:effectLst>
                <a:latin typeface="Arial" pitchFamily="34" charset="0"/>
                <a:ea typeface="Times New Roman" pitchFamily="18" charset="0"/>
                <a:cs typeface="+mn-cs"/>
              </a:rPr>
              <a:t>oggi vieni in questo vino, </a:t>
            </a:r>
          </a:p>
          <a:p>
            <a:pPr algn="just" eaLnBrk="0" hangingPunct="0">
              <a:defRPr/>
            </a:pPr>
            <a:r>
              <a:rPr lang="it-IT" sz="4000" dirty="0">
                <a:effectLst>
                  <a:outerShdw blurRad="38100" dist="38100" dir="2700000" algn="tl">
                    <a:srgbClr val="000000">
                      <a:alpha val="43137"/>
                    </a:srgbClr>
                  </a:outerShdw>
                </a:effectLst>
                <a:latin typeface="Arial" pitchFamily="34" charset="0"/>
                <a:ea typeface="Times New Roman" pitchFamily="18" charset="0"/>
                <a:cs typeface="+mn-cs"/>
              </a:rPr>
              <a:t>e ti doni per la vita mia.</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cucinainsimpatia.eu/files/posted_images/user_309_dsc012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000625" y="285750"/>
            <a:ext cx="3376613" cy="708025"/>
          </a:xfrm>
          <a:prstGeom prst="rect">
            <a:avLst/>
          </a:prstGeom>
          <a:solidFill>
            <a:srgbClr val="0066FF">
              <a:alpha val="58039"/>
            </a:srgbClr>
          </a:solidFill>
        </p:spPr>
        <p:txBody>
          <a:bodyPr wrap="none">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E sarò pane,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asiciliaatavola.sicilian.net/shop/images/scherzo.jpg"/>
          <p:cNvPicPr>
            <a:picLocks noChangeAspect="1" noChangeArrowheads="1"/>
          </p:cNvPicPr>
          <p:nvPr/>
        </p:nvPicPr>
        <p:blipFill>
          <a:blip r:embed="rId2" cstate="print"/>
          <a:srcRect/>
          <a:stretch>
            <a:fillRect/>
          </a:stretch>
        </p:blipFill>
        <p:spPr bwMode="auto">
          <a:xfrm>
            <a:off x="0" y="0"/>
            <a:ext cx="9144000" cy="6842125"/>
          </a:xfrm>
          <a:prstGeom prst="rect">
            <a:avLst/>
          </a:prstGeom>
          <a:noFill/>
          <a:ln w="9525">
            <a:noFill/>
            <a:miter lim="800000"/>
            <a:headEnd/>
            <a:tailEnd/>
          </a:ln>
        </p:spPr>
      </p:pic>
      <p:sp>
        <p:nvSpPr>
          <p:cNvPr id="2" name="Rettangolo 1"/>
          <p:cNvSpPr/>
          <p:nvPr/>
        </p:nvSpPr>
        <p:spPr>
          <a:xfrm>
            <a:off x="4929188" y="142875"/>
            <a:ext cx="3035300" cy="708025"/>
          </a:xfrm>
          <a:prstGeom prst="rect">
            <a:avLst/>
          </a:prstGeom>
          <a:solidFill>
            <a:srgbClr val="0066FF"/>
          </a:solidFill>
        </p:spPr>
        <p:txBody>
          <a:bodyPr wrap="none">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e sarò vino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eucaristia"/>
          <p:cNvPicPr>
            <a:picLocks noChangeAspect="1" noChangeArrowheads="1"/>
          </p:cNvPicPr>
          <p:nvPr/>
        </p:nvPicPr>
        <p:blipFill>
          <a:blip r:embed="rId2" cstate="print"/>
          <a:srcRect/>
          <a:stretch>
            <a:fillRect/>
          </a:stretch>
        </p:blipFill>
        <p:spPr bwMode="auto">
          <a:xfrm>
            <a:off x="0" y="0"/>
            <a:ext cx="5495925" cy="6858000"/>
          </a:xfrm>
          <a:prstGeom prst="rect">
            <a:avLst/>
          </a:prstGeom>
          <a:noFill/>
          <a:ln w="9525">
            <a:noFill/>
            <a:miter lim="800000"/>
            <a:headEnd/>
            <a:tailEnd/>
          </a:ln>
        </p:spPr>
      </p:pic>
      <p:sp>
        <p:nvSpPr>
          <p:cNvPr id="2" name="Rettangolo 1"/>
          <p:cNvSpPr/>
          <p:nvPr/>
        </p:nvSpPr>
        <p:spPr>
          <a:xfrm>
            <a:off x="5500688" y="785813"/>
            <a:ext cx="3643312" cy="1938337"/>
          </a:xfrm>
          <a:prstGeom prst="rect">
            <a:avLst/>
          </a:prstGeom>
        </p:spPr>
        <p:txBody>
          <a:bodyPr>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nella mia vita, nelle tue mani. </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0" descr="Immagine2"/>
          <p:cNvPicPr>
            <a:picLocks noChangeAspect="1" noChangeArrowheads="1"/>
          </p:cNvPicPr>
          <p:nvPr/>
        </p:nvPicPr>
        <p:blipFill>
          <a:blip r:embed="rId2" cstate="print"/>
          <a:srcRect/>
          <a:stretch>
            <a:fillRect/>
          </a:stretch>
        </p:blipFill>
        <p:spPr bwMode="auto">
          <a:xfrm>
            <a:off x="0" y="0"/>
            <a:ext cx="4768850" cy="6858000"/>
          </a:xfrm>
          <a:prstGeom prst="rect">
            <a:avLst/>
          </a:prstGeom>
          <a:noFill/>
          <a:ln w="38100">
            <a:pattFill prst="horzBrick">
              <a:fgClr>
                <a:srgbClr val="CC0066"/>
              </a:fgClr>
              <a:bgClr>
                <a:srgbClr val="660066"/>
              </a:bgClr>
            </a:pattFill>
            <a:miter lim="800000"/>
            <a:headEnd/>
            <a:tailEnd/>
          </a:ln>
        </p:spPr>
      </p:pic>
      <p:sp>
        <p:nvSpPr>
          <p:cNvPr id="2" name="Rettangolo 1"/>
          <p:cNvSpPr/>
          <p:nvPr/>
        </p:nvSpPr>
        <p:spPr>
          <a:xfrm>
            <a:off x="4929188" y="428625"/>
            <a:ext cx="3857625" cy="3786188"/>
          </a:xfrm>
          <a:prstGeom prst="rect">
            <a:avLst/>
          </a:prstGeom>
        </p:spPr>
        <p:txBody>
          <a:bodyPr>
            <a:spAutoFit/>
          </a:bodyPr>
          <a:lstStyle/>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Ti accoglierò</a:t>
            </a:r>
          </a:p>
          <a:p>
            <a:pPr eaLnBrk="0" hangingPunct="0">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mn-cs"/>
              </a:rPr>
              <a:t>dentro di me farò di me un’offerta viva, un sacrificio gradito a te.</a:t>
            </a:r>
            <a:endParaRPr lang="it-IT" dirty="0">
              <a:latin typeface="Times"/>
              <a:cs typeface="+mn-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857224" y="117693"/>
            <a:ext cx="4071934"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ti seguiamo, Signor,</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hai parole di vita.</a:t>
            </a:r>
          </a:p>
        </p:txBody>
      </p:sp>
    </p:spTree>
    <p:extLst>
      <p:ext uri="{BB962C8B-B14F-4D97-AF65-F5344CB8AC3E}">
        <p14:creationId xmlns:p14="http://schemas.microsoft.com/office/powerpoint/2010/main" xmlns="" val="24875912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radikon.it/foto-album/vendemmia2005-065.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36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blufiles.storage.live.com/y1pzsalN3QoCVEq9Fes7BSho8yR5mA1E8VaZlapqIai1TSD6sOiau_6MCMBXoMjBR0D"/>
          <p:cNvPicPr>
            <a:picLocks noChangeAspect="1" noChangeArrowheads="1"/>
          </p:cNvPicPr>
          <p:nvPr/>
        </p:nvPicPr>
        <p:blipFill>
          <a:blip r:embed="rId2" cstate="print"/>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cs typeface="+mn-cs"/>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magine 4" descr="Immagine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F:\09 Presentazioni\Qumran\Immagine104.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Fede\Desktop\SANTO SPIRIT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F:\09 Presentazioni\Qumran\Immagine104.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Immagine3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dall’incontro con te </a:t>
            </a:r>
          </a:p>
          <a:p>
            <a:pPr algn="ctr" eaLnBrk="0" hangingPunct="0">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3032623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3" descr="Eucaristia 7.JPG"/>
          <p:cNvPicPr>
            <a:picLocks noChangeAspect="1"/>
          </p:cNvPicPr>
          <p:nvPr/>
        </p:nvPicPr>
        <p:blipFill>
          <a:blip r:embed="rId2" cstate="print"/>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2" descr="0015.tif"/>
          <p:cNvPicPr>
            <a:picLocks noChangeAspect="1"/>
          </p:cNvPicPr>
          <p:nvPr/>
        </p:nvPicPr>
        <p:blipFill>
          <a:blip r:embed="rId2" cstate="print"/>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nvPicPr>
        <p:blipFill>
          <a:blip r:embed="rId2" cstate="print"/>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 descr="http://tillilh9821.altervista.org/albums/userpics/10001/lwjas0105.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5889625"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3" name="Immagine 2" descr="colomba_pace.jpg"/>
          <p:cNvPicPr>
            <a:picLocks noChangeAspect="1"/>
          </p:cNvPicPr>
          <p:nvPr/>
        </p:nvPicPr>
        <p:blipFill>
          <a:blip r:embed="rId2" cstate="email"/>
          <a:stretch>
            <a:fillRect/>
          </a:stretch>
        </p:blipFill>
        <p:spPr>
          <a:xfrm>
            <a:off x="4214810" y="214290"/>
            <a:ext cx="4929190" cy="5000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874" name="Text Box 2"/>
          <p:cNvSpPr txBox="1">
            <a:spLocks noChangeArrowheads="1"/>
          </p:cNvSpPr>
          <p:nvPr/>
        </p:nvSpPr>
        <p:spPr bwMode="auto">
          <a:xfrm>
            <a:off x="142875" y="0"/>
            <a:ext cx="4000500" cy="6248400"/>
          </a:xfrm>
          <a:prstGeom prst="rect">
            <a:avLst/>
          </a:prstGeom>
          <a:solidFill>
            <a:schemeClr val="accent1">
              <a:lumMod val="90000"/>
            </a:schemeClr>
          </a:solidFill>
          <a:ln w="9525">
            <a:noFill/>
            <a:miter lim="800000"/>
            <a:headEnd/>
            <a:tailEnd/>
          </a:ln>
        </p:spPr>
        <p:txBody>
          <a:bodyPr>
            <a:spAutoFit/>
          </a:bodyPr>
          <a:lstStyle/>
          <a:p>
            <a:pPr eaLnBrk="0" hangingPunct="0">
              <a:spcBef>
                <a:spcPct val="50000"/>
              </a:spcBef>
              <a:defRPr/>
            </a:pP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sia il tuo dono visibile; </a:t>
            </a:r>
            <a:br>
              <a:rPr lang="it-IT" sz="4000" dirty="0">
                <a:solidFill>
                  <a:srgbClr val="000000"/>
                </a:solidFill>
                <a:latin typeface="Cooper Black" pitchFamily="18" charset="0"/>
              </a:rPr>
            </a:b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la tua eredità. </a:t>
            </a:r>
            <a:br>
              <a:rPr lang="it-IT" sz="4000" dirty="0">
                <a:solidFill>
                  <a:srgbClr val="000000"/>
                </a:solidFill>
                <a:latin typeface="Cooper Black" pitchFamily="18" charset="0"/>
              </a:rPr>
            </a:b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come un canto all’unisono </a:t>
            </a:r>
            <a:br>
              <a:rPr lang="it-IT" sz="4000" dirty="0">
                <a:solidFill>
                  <a:srgbClr val="000000"/>
                </a:solidFill>
                <a:latin typeface="Cooper Black" pitchFamily="18" charset="0"/>
              </a:rPr>
            </a:br>
            <a:r>
              <a:rPr lang="it-IT" sz="4000" dirty="0">
                <a:solidFill>
                  <a:srgbClr val="000000"/>
                </a:solidFill>
                <a:latin typeface="Cooper Black" pitchFamily="18" charset="0"/>
              </a:rPr>
              <a:t>che sale dalle nostre città.</a:t>
            </a:r>
          </a:p>
        </p:txBody>
      </p:sp>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30050" name="Immagine 4" descr="pace-mondo.jpg"/>
          <p:cNvPicPr>
            <a:picLocks noChangeAspect="1"/>
          </p:cNvPicPr>
          <p:nvPr/>
        </p:nvPicPr>
        <p:blipFill>
          <a:blip r:embed="rId2" cstate="print"/>
          <a:srcRect/>
          <a:stretch>
            <a:fillRect/>
          </a:stretch>
        </p:blipFill>
        <p:spPr bwMode="auto">
          <a:xfrm>
            <a:off x="0" y="0"/>
            <a:ext cx="5481638" cy="6858000"/>
          </a:xfrm>
          <a:prstGeom prst="rect">
            <a:avLst/>
          </a:prstGeom>
          <a:noFill/>
          <a:ln w="9525">
            <a:noFill/>
            <a:miter lim="800000"/>
            <a:headEnd/>
            <a:tailEnd/>
          </a:ln>
        </p:spPr>
      </p:pic>
      <p:sp>
        <p:nvSpPr>
          <p:cNvPr id="130051" name="Text Box 2"/>
          <p:cNvSpPr txBox="1">
            <a:spLocks noChangeArrowheads="1"/>
          </p:cNvSpPr>
          <p:nvPr/>
        </p:nvSpPr>
        <p:spPr bwMode="auto">
          <a:xfrm>
            <a:off x="4429125" y="571500"/>
            <a:ext cx="4714875" cy="5632450"/>
          </a:xfrm>
          <a:prstGeom prst="rect">
            <a:avLst/>
          </a:prstGeom>
          <a:solidFill>
            <a:schemeClr val="accent1"/>
          </a:solidFill>
          <a:ln w="9525">
            <a:noFill/>
            <a:miter lim="800000"/>
            <a:headEnd/>
            <a:tailEnd/>
          </a:ln>
        </p:spPr>
        <p:txBody>
          <a:bodyPr>
            <a:spAutoFit/>
          </a:bodyPr>
          <a:lstStyle/>
          <a:p>
            <a:pPr eaLnBrk="0" hangingPunct="0">
              <a:spcBef>
                <a:spcPct val="50000"/>
              </a:spcBef>
            </a:pPr>
            <a:r>
              <a:rPr lang="it-IT" sz="4000">
                <a:solidFill>
                  <a:srgbClr val="000000"/>
                </a:solidFill>
                <a:latin typeface="Cooper Black" pitchFamily="18" charset="0"/>
              </a:rPr>
              <a:t>Pace sia, pace a voi: la tua pace sarà sulla terra com’è nei cieli. Pace sia, pace a voi: la tua pace sarà gioia nei nostri occhi, nei cuori.</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 name="Immagine 4" descr="123456.jpg"/>
          <p:cNvPicPr>
            <a:picLocks noChangeAspect="1"/>
          </p:cNvPicPr>
          <p:nvPr/>
        </p:nvPicPr>
        <p:blipFill>
          <a:blip r:embed="rId2" cstate="print">
            <a:duotone>
              <a:prstClr val="black"/>
              <a:schemeClr val="accent1">
                <a:tint val="45000"/>
                <a:satMod val="400000"/>
              </a:schemeClr>
            </a:duotone>
          </a:blip>
          <a:stretch>
            <a:fillRect/>
          </a:stretch>
        </p:blipFill>
        <p:spPr>
          <a:xfrm>
            <a:off x="4500562" y="500042"/>
            <a:ext cx="4643438" cy="5429288"/>
          </a:xfrm>
          <a:prstGeom prst="rect">
            <a:avLst/>
          </a:prstGeom>
          <a:effectLst>
            <a:softEdge rad="635000"/>
          </a:effectLst>
        </p:spPr>
      </p:pic>
      <p:sp>
        <p:nvSpPr>
          <p:cNvPr id="20481" name="Rectangle 1"/>
          <p:cNvSpPr>
            <a:spLocks noChangeArrowheads="1"/>
          </p:cNvSpPr>
          <p:nvPr/>
        </p:nvSpPr>
        <p:spPr bwMode="auto">
          <a:xfrm>
            <a:off x="357158" y="1428736"/>
            <a:ext cx="4286248" cy="3046988"/>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speranza degli uomini,</a:t>
            </a:r>
          </a:p>
          <a:p>
            <a:pPr algn="ctr" eaLnBrk="0" hangingPunct="0">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apri alla vita,</a:t>
            </a:r>
          </a:p>
        </p:txBody>
      </p:sp>
    </p:spTree>
    <p:extLst>
      <p:ext uri="{BB962C8B-B14F-4D97-AF65-F5344CB8AC3E}">
        <p14:creationId xmlns:p14="http://schemas.microsoft.com/office/powerpoint/2010/main" xmlns="" val="8534642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Immagine 2" descr="cre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22" name="Text Box 2"/>
          <p:cNvSpPr txBox="1">
            <a:spLocks noChangeArrowheads="1"/>
          </p:cNvSpPr>
          <p:nvPr/>
        </p:nvSpPr>
        <p:spPr bwMode="auto">
          <a:xfrm>
            <a:off x="285750" y="4303713"/>
            <a:ext cx="8501063" cy="2554287"/>
          </a:xfrm>
          <a:prstGeom prst="rect">
            <a:avLst/>
          </a:prstGeom>
          <a:solidFill>
            <a:schemeClr val="accent1">
              <a:lumMod val="90000"/>
            </a:schemeClr>
          </a:solidFill>
          <a:ln w="9525">
            <a:noFill/>
            <a:miter lim="800000"/>
            <a:headEnd/>
            <a:tailEnd/>
          </a:ln>
        </p:spPr>
        <p:txBody>
          <a:bodyPr>
            <a:spAutoFit/>
          </a:bodyPr>
          <a:lstStyle/>
          <a:p>
            <a:pPr eaLnBrk="0" hangingPunct="0">
              <a:spcBef>
                <a:spcPct val="50000"/>
              </a:spcBef>
              <a:defRPr/>
            </a:pPr>
            <a:r>
              <a:rPr lang="it-IT" sz="4000" dirty="0">
                <a:solidFill>
                  <a:srgbClr val="000000"/>
                </a:solidFill>
                <a:latin typeface="Cooper Black" pitchFamily="18" charset="0"/>
              </a:rPr>
              <a:t>Pace sia, pace a voi: la tua pace sarà luce limpida nei pensieri. Pace sia, pace a voi: la tua pace sarà una casa per tutti.</a:t>
            </a: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solidFill>
                  <a:prstClr val="black"/>
                </a:solidFill>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abbi pietà di noi.</a:t>
            </a:r>
            <a:endParaRPr lang="it-IT" sz="4000" dirty="0">
              <a:solidFill>
                <a:prstClr val="black"/>
              </a:solidFill>
              <a:effectLst>
                <a:outerShdw blurRad="38100" dist="38100" dir="2700000" algn="tl">
                  <a:srgbClr val="000000">
                    <a:alpha val="43137"/>
                  </a:srgbClr>
                </a:outerShdw>
              </a:effectLst>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abbi pietà di noi.</a:t>
            </a:r>
            <a:endParaRPr lang="it-IT" sz="4000" dirty="0">
              <a:solidFill>
                <a:prstClr val="black"/>
              </a:solidFill>
              <a:effectLst>
                <a:outerShdw blurRad="38100" dist="38100" dir="2700000" algn="tl">
                  <a:srgbClr val="000000">
                    <a:alpha val="43137"/>
                  </a:srgbClr>
                </a:outerShdw>
              </a:effectLst>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dona a noi la pace.</a:t>
            </a:r>
            <a:endParaRPr lang="it-IT" sz="4000" dirty="0">
              <a:solidFill>
                <a:prstClr val="black"/>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solidFill>
                  <a:prstClr val="black"/>
                </a:solidFill>
                <a:ea typeface="Times New Roman" pitchFamily="18" charset="0"/>
              </a:rPr>
              <a:t>Beati gli invitati </a:t>
            </a:r>
          </a:p>
          <a:p>
            <a:pPr algn="just" eaLnBrk="0" hangingPunct="0">
              <a:defRPr/>
            </a:pPr>
            <a:r>
              <a:rPr lang="it-IT" sz="4000" dirty="0">
                <a:solidFill>
                  <a:prstClr val="black"/>
                </a:solidFill>
                <a:ea typeface="Times New Roman" pitchFamily="18" charset="0"/>
              </a:rPr>
              <a:t>alla Cena del Signore. </a:t>
            </a:r>
          </a:p>
          <a:p>
            <a:pPr algn="just" eaLnBrk="0" hangingPunct="0">
              <a:defRPr/>
            </a:pPr>
            <a:r>
              <a:rPr lang="it-IT" sz="4000" dirty="0">
                <a:solidFill>
                  <a:prstClr val="black"/>
                </a:solidFill>
                <a:ea typeface="Times New Roman" pitchFamily="18" charset="0"/>
              </a:rPr>
              <a:t>Ecco l’agnello di Dio, </a:t>
            </a:r>
          </a:p>
          <a:p>
            <a:pPr algn="just" eaLnBrk="0" hangingPunct="0">
              <a:defRPr/>
            </a:pPr>
            <a:r>
              <a:rPr lang="it-IT" sz="4000" dirty="0">
                <a:solidFill>
                  <a:prstClr val="black"/>
                </a:solidFill>
                <a:ea typeface="Times New Roman" pitchFamily="18" charset="0"/>
              </a:rPr>
              <a:t>che toglie i peccati del mondo.</a:t>
            </a:r>
          </a:p>
          <a:p>
            <a:pPr algn="just" eaLnBrk="0" hangingPunct="0">
              <a:defRPr/>
            </a:pPr>
            <a:endParaRPr lang="it-IT" sz="1600" dirty="0">
              <a:solidFill>
                <a:prstClr val="black"/>
              </a:solidFill>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e io sarò salvato.</a:t>
            </a:r>
            <a:endParaRPr lang="it-IT" sz="4000" dirty="0">
              <a:solidFill>
                <a:prstClr val="black"/>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71472" y="142852"/>
            <a:ext cx="8286808" cy="3447098"/>
          </a:xfrm>
          <a:prstGeom prst="rect">
            <a:avLst/>
          </a:prstGeom>
          <a:solidFill>
            <a:schemeClr val="accent6">
              <a:lumMod val="40000"/>
              <a:lumOff val="6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per osare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per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andare,</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parola che ci chiama è quella tua!</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4348" y="3214686"/>
            <a:ext cx="8143932" cy="344709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"Getta al largo le tue reti insieme a me".</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72066" y="0"/>
            <a:ext cx="4071934" cy="6524863"/>
          </a:xfrm>
          <a:prstGeom prst="rect">
            <a:avLst/>
          </a:prstGeom>
          <a:solidFill>
            <a:schemeClr val="accent1">
              <a:lumMod val="20000"/>
              <a:lumOff val="80000"/>
            </a:schemeClr>
          </a:solidFill>
          <a:effectLst>
            <a:softEdge rad="127000"/>
          </a:effectLst>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 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28596" y="3143248"/>
            <a:ext cx="8358246" cy="344709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mondo che ci dai orizzonti nuovi, vie di </a:t>
            </a:r>
            <a:r>
              <a:rPr lang="it-IT" sz="48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umanità…</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42844" y="0"/>
            <a:ext cx="9001156" cy="3046988"/>
          </a:xfrm>
          <a:prstGeom prst="rect">
            <a:avLst/>
          </a:prstGeom>
          <a:solidFill>
            <a:srgbClr val="FFFF99"/>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mi ami più di tutto,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segui me".</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TotalTime>
  <Words>2408</Words>
  <Application>Microsoft Office PowerPoint</Application>
  <PresentationFormat>Presentazione su schermo (4:3)</PresentationFormat>
  <Paragraphs>387</Paragraphs>
  <Slides>126</Slides>
  <Notes>19</Notes>
  <HiddenSlides>0</HiddenSlides>
  <MMClips>0</MMClips>
  <ScaleCrop>false</ScaleCrop>
  <HeadingPairs>
    <vt:vector size="4" baseType="variant">
      <vt:variant>
        <vt:lpstr>Tema</vt:lpstr>
      </vt:variant>
      <vt:variant>
        <vt:i4>23</vt:i4>
      </vt:variant>
      <vt:variant>
        <vt:lpstr>Titoli diapositive</vt:lpstr>
      </vt:variant>
      <vt:variant>
        <vt:i4>126</vt:i4>
      </vt:variant>
    </vt:vector>
  </HeadingPairs>
  <TitlesOfParts>
    <vt:vector size="149" baseType="lpstr">
      <vt:lpstr>En blanco</vt:lpstr>
      <vt:lpstr>2_Struttura predefinita</vt:lpstr>
      <vt:lpstr>1_Tema di Office</vt:lpstr>
      <vt:lpstr>1_En blanco</vt:lpstr>
      <vt:lpstr>2_Tema di Office</vt:lpstr>
      <vt:lpstr>3_Tema di Office</vt:lpstr>
      <vt:lpstr>2_En blanco</vt:lpstr>
      <vt:lpstr>3_En blanco</vt:lpstr>
      <vt:lpstr>6_Tema di Office</vt:lpstr>
      <vt:lpstr>9_Tema di Office</vt:lpstr>
      <vt:lpstr>10_Tema di Office</vt:lpstr>
      <vt:lpstr>11_Tema di Office</vt:lpstr>
      <vt:lpstr>12_Tema di Office</vt:lpstr>
      <vt:lpstr>6_En blanco</vt:lpstr>
      <vt:lpstr>7_Tema di Office</vt:lpstr>
      <vt:lpstr>4_Struttura predefinita</vt:lpstr>
      <vt:lpstr>4_Tema di Office</vt:lpstr>
      <vt:lpstr>14_Tema di Office</vt:lpstr>
      <vt:lpstr>4_En blanco</vt:lpstr>
      <vt:lpstr>13_Tema di Office</vt:lpstr>
      <vt:lpstr>Tema di Office</vt:lpstr>
      <vt:lpstr>Struttura predefinita</vt:lpstr>
      <vt:lpstr>5_Tema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 Bosco 5 tempo ordinario 2010</dc:title>
  <dc:creator>Cattedrale Pescia</dc:creator>
  <cp:keywords>4 tempo ordinario</cp:keywords>
  <cp:lastModifiedBy>Oreste</cp:lastModifiedBy>
  <cp:revision>114</cp:revision>
  <dcterms:created xsi:type="dcterms:W3CDTF">2004-12-31T08:59:11Z</dcterms:created>
  <dcterms:modified xsi:type="dcterms:W3CDTF">2019-01-16T18:17:54Z</dcterms:modified>
</cp:coreProperties>
</file>